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4" r:id="rId2"/>
    <p:sldMasterId id="2147483712" r:id="rId3"/>
    <p:sldMasterId id="2147483682" r:id="rId4"/>
  </p:sldMasterIdLst>
  <p:notesMasterIdLst>
    <p:notesMasterId r:id="rId17"/>
  </p:notesMasterIdLst>
  <p:sldIdLst>
    <p:sldId id="260" r:id="rId5"/>
    <p:sldId id="355" r:id="rId6"/>
    <p:sldId id="365" r:id="rId7"/>
    <p:sldId id="373" r:id="rId8"/>
    <p:sldId id="381" r:id="rId9"/>
    <p:sldId id="383" r:id="rId10"/>
    <p:sldId id="387" r:id="rId11"/>
    <p:sldId id="385" r:id="rId12"/>
    <p:sldId id="386" r:id="rId13"/>
    <p:sldId id="379" r:id="rId14"/>
    <p:sldId id="380" r:id="rId15"/>
    <p:sldId id="382"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6AD903A-0377-4847-9C54-85C018C9AF5C}">
          <p14:sldIdLst>
            <p14:sldId id="260"/>
            <p14:sldId id="355"/>
            <p14:sldId id="365"/>
            <p14:sldId id="373"/>
            <p14:sldId id="381"/>
            <p14:sldId id="383"/>
            <p14:sldId id="387"/>
            <p14:sldId id="385"/>
            <p14:sldId id="386"/>
            <p14:sldId id="379"/>
            <p14:sldId id="380"/>
            <p14:sldId id="382"/>
          </p14:sldIdLst>
        </p14:section>
      </p14:sectionLst>
    </p:ext>
    <p:ext uri="{EFAFB233-063F-42B5-8137-9DF3F51BA10A}">
      <p15:sldGuideLst xmlns:p15="http://schemas.microsoft.com/office/powerpoint/2012/main">
        <p15:guide id="1" pos="302"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96" autoAdjust="0"/>
    <p:restoredTop sz="70729" autoAdjust="0"/>
  </p:normalViewPr>
  <p:slideViewPr>
    <p:cSldViewPr snapToGrid="0">
      <p:cViewPr varScale="1">
        <p:scale>
          <a:sx n="80" d="100"/>
          <a:sy n="80" d="100"/>
        </p:scale>
        <p:origin x="1188" y="96"/>
      </p:cViewPr>
      <p:guideLst>
        <p:guide pos="302"/>
        <p:guide orient="horz"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48841-55C1-4062-8684-0B82AED12EDD}" type="datetimeFigureOut">
              <a:rPr lang="nl-NL" smtClean="0"/>
              <a:t>14-5-2024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EECC4-4982-4A31-AFDD-0F23E8920C4D}" type="slidenum">
              <a:rPr lang="nl-NL" smtClean="0"/>
              <a:t>‹nr.›</a:t>
            </a:fld>
            <a:endParaRPr lang="nl-NL"/>
          </a:p>
        </p:txBody>
      </p:sp>
    </p:spTree>
    <p:extLst>
      <p:ext uri="{BB962C8B-B14F-4D97-AF65-F5344CB8AC3E}">
        <p14:creationId xmlns:p14="http://schemas.microsoft.com/office/powerpoint/2010/main" val="246390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rijden steeds meer slimme auto’s rond die uitgerust zijn met camera’s die onder andere verkeersborden herkennen.</a:t>
            </a:r>
          </a:p>
          <a:p>
            <a:r>
              <a:rPr lang="nl-NL" dirty="0"/>
              <a:t>Een voorbeeld is het dashboard in de foto wat aangeeft dat er momenteel 79 km/h wordt gereden en dat de maximum snelheid 80 km/h. Dit gebeurt onder andere met de herkenning van verkeersborden die op straat staan. Daarom is goede fysieke bebording ook in een digitaliserende wereld belangrijk</a:t>
            </a:r>
          </a:p>
        </p:txBody>
      </p:sp>
      <p:sp>
        <p:nvSpPr>
          <p:cNvPr id="4" name="Tijdelijke aanduiding voor dianummer 3"/>
          <p:cNvSpPr>
            <a:spLocks noGrp="1"/>
          </p:cNvSpPr>
          <p:nvPr>
            <p:ph type="sldNum" sz="quarter" idx="5"/>
          </p:nvPr>
        </p:nvSpPr>
        <p:spPr/>
        <p:txBody>
          <a:bodyPr/>
          <a:lstStyle/>
          <a:p>
            <a:fld id="{6D3EECC4-4982-4A31-AFDD-0F23E8920C4D}" type="slidenum">
              <a:rPr lang="nl-NL" smtClean="0"/>
              <a:t>2</a:t>
            </a:fld>
            <a:endParaRPr lang="nl-NL"/>
          </a:p>
        </p:txBody>
      </p:sp>
    </p:spTree>
    <p:extLst>
      <p:ext uri="{BB962C8B-B14F-4D97-AF65-F5344CB8AC3E}">
        <p14:creationId xmlns:p14="http://schemas.microsoft.com/office/powerpoint/2010/main" val="146904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Lees tekst voor</a:t>
            </a:r>
          </a:p>
        </p:txBody>
      </p:sp>
      <p:sp>
        <p:nvSpPr>
          <p:cNvPr id="4" name="Tijdelijke aanduiding voor dianummer 3"/>
          <p:cNvSpPr>
            <a:spLocks noGrp="1"/>
          </p:cNvSpPr>
          <p:nvPr>
            <p:ph type="sldNum" sz="quarter" idx="5"/>
          </p:nvPr>
        </p:nvSpPr>
        <p:spPr/>
        <p:txBody>
          <a:bodyPr/>
          <a:lstStyle/>
          <a:p>
            <a:fld id="{6D3EECC4-4982-4A31-AFDD-0F23E8920C4D}" type="slidenum">
              <a:rPr lang="nl-NL" smtClean="0"/>
              <a:t>12</a:t>
            </a:fld>
            <a:endParaRPr lang="nl-NL"/>
          </a:p>
        </p:txBody>
      </p:sp>
    </p:spTree>
    <p:extLst>
      <p:ext uri="{BB962C8B-B14F-4D97-AF65-F5344CB8AC3E}">
        <p14:creationId xmlns:p14="http://schemas.microsoft.com/office/powerpoint/2010/main" val="84282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Meta Sans"/>
              </a:rPr>
              <a:t>George is de muteerapplicatie van het NDW voor het Nationaal Wegenbestand en verkeersborden. Wegbeheerders kunnen hier zelf verkeersborden opvoeren en muteren. In de toekomst gaat de data uit George gebruikt worden als National Access Point waar alle navigatie systemen informatie </a:t>
            </a:r>
            <a:r>
              <a:rPr lang="nl-NL" b="0" i="0">
                <a:solidFill>
                  <a:srgbClr val="000000"/>
                </a:solidFill>
                <a:effectLst/>
                <a:latin typeface="Meta Sans"/>
              </a:rPr>
              <a:t>kunnen ophalen</a:t>
            </a:r>
          </a:p>
          <a:p>
            <a:endParaRPr lang="nl-NL" b="0" i="0" dirty="0">
              <a:solidFill>
                <a:srgbClr val="000000"/>
              </a:solidFill>
              <a:effectLst/>
              <a:latin typeface="Meta Sans"/>
            </a:endParaRPr>
          </a:p>
          <a:p>
            <a:r>
              <a:rPr lang="nl-NL" b="0" i="0" dirty="0">
                <a:solidFill>
                  <a:srgbClr val="000000"/>
                </a:solidFill>
                <a:effectLst/>
                <a:latin typeface="Meta Sans"/>
              </a:rPr>
              <a:t>Op de kaart staan alle bebouwde kom borden van de plaats Klundert.</a:t>
            </a:r>
            <a:endParaRPr lang="nl-NL" dirty="0"/>
          </a:p>
        </p:txBody>
      </p:sp>
      <p:sp>
        <p:nvSpPr>
          <p:cNvPr id="4" name="Tijdelijke aanduiding voor dianummer 3"/>
          <p:cNvSpPr>
            <a:spLocks noGrp="1"/>
          </p:cNvSpPr>
          <p:nvPr>
            <p:ph type="sldNum" sz="quarter" idx="5"/>
          </p:nvPr>
        </p:nvSpPr>
        <p:spPr/>
        <p:txBody>
          <a:bodyPr/>
          <a:lstStyle/>
          <a:p>
            <a:fld id="{6D3EECC4-4982-4A31-AFDD-0F23E8920C4D}" type="slidenum">
              <a:rPr lang="nl-NL" smtClean="0"/>
              <a:t>3</a:t>
            </a:fld>
            <a:endParaRPr lang="nl-NL"/>
          </a:p>
        </p:txBody>
      </p:sp>
    </p:spTree>
    <p:extLst>
      <p:ext uri="{BB962C8B-B14F-4D97-AF65-F5344CB8AC3E}">
        <p14:creationId xmlns:p14="http://schemas.microsoft.com/office/powerpoint/2010/main" val="81918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Meta Sans"/>
              </a:rPr>
              <a:t>Het NDW heeft met de beschikbare open data en een algoritme gekeken of een bebouwde kom gesloten 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Meta Sans"/>
              </a:rPr>
              <a:t>Bij de kom Hulsel hebben alle 7 wegen een bebouwde kom bord en is sprake van een gesloten bebouwde kom</a:t>
            </a:r>
            <a:endParaRPr lang="nl-NL" dirty="0"/>
          </a:p>
          <a:p>
            <a:endParaRPr lang="nl-NL" dirty="0"/>
          </a:p>
        </p:txBody>
      </p:sp>
      <p:sp>
        <p:nvSpPr>
          <p:cNvPr id="4" name="Tijdelijke aanduiding voor dianummer 3"/>
          <p:cNvSpPr>
            <a:spLocks noGrp="1"/>
          </p:cNvSpPr>
          <p:nvPr>
            <p:ph type="sldNum" sz="quarter" idx="5"/>
          </p:nvPr>
        </p:nvSpPr>
        <p:spPr/>
        <p:txBody>
          <a:bodyPr/>
          <a:lstStyle/>
          <a:p>
            <a:fld id="{6D3EECC4-4982-4A31-AFDD-0F23E8920C4D}" type="slidenum">
              <a:rPr lang="nl-NL" smtClean="0"/>
              <a:t>4</a:t>
            </a:fld>
            <a:endParaRPr lang="nl-NL"/>
          </a:p>
        </p:txBody>
      </p:sp>
    </p:spTree>
    <p:extLst>
      <p:ext uri="{BB962C8B-B14F-4D97-AF65-F5344CB8AC3E}">
        <p14:creationId xmlns:p14="http://schemas.microsoft.com/office/powerpoint/2010/main" val="182574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Lees de tekst voor</a:t>
            </a:r>
          </a:p>
        </p:txBody>
      </p:sp>
      <p:sp>
        <p:nvSpPr>
          <p:cNvPr id="4" name="Tijdelijke aanduiding voor dianummer 3"/>
          <p:cNvSpPr>
            <a:spLocks noGrp="1"/>
          </p:cNvSpPr>
          <p:nvPr>
            <p:ph type="sldNum" sz="quarter" idx="5"/>
          </p:nvPr>
        </p:nvSpPr>
        <p:spPr/>
        <p:txBody>
          <a:bodyPr/>
          <a:lstStyle/>
          <a:p>
            <a:fld id="{6D3EECC4-4982-4A31-AFDD-0F23E8920C4D}" type="slidenum">
              <a:rPr lang="nl-NL" smtClean="0"/>
              <a:t>5</a:t>
            </a:fld>
            <a:endParaRPr lang="nl-NL"/>
          </a:p>
        </p:txBody>
      </p:sp>
    </p:spTree>
    <p:extLst>
      <p:ext uri="{BB962C8B-B14F-4D97-AF65-F5344CB8AC3E}">
        <p14:creationId xmlns:p14="http://schemas.microsoft.com/office/powerpoint/2010/main" val="418610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Meta Sans"/>
              </a:rPr>
              <a:t>Het NDW heeft met de beschikbare open data en een algoritme gekeken of een bebouwde kom gesloten 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Meta Sans"/>
              </a:rPr>
              <a:t>Bij de kom Hulsel hebben alle 7 wegen een bebouwde kom bord en is sprake van een gesloten bebouwde kom</a:t>
            </a:r>
            <a:endParaRPr lang="nl-NL" dirty="0"/>
          </a:p>
          <a:p>
            <a:endParaRPr lang="nl-NL" dirty="0"/>
          </a:p>
        </p:txBody>
      </p:sp>
      <p:sp>
        <p:nvSpPr>
          <p:cNvPr id="4" name="Tijdelijke aanduiding voor dianummer 3"/>
          <p:cNvSpPr>
            <a:spLocks noGrp="1"/>
          </p:cNvSpPr>
          <p:nvPr>
            <p:ph type="sldNum" sz="quarter" idx="5"/>
          </p:nvPr>
        </p:nvSpPr>
        <p:spPr/>
        <p:txBody>
          <a:bodyPr/>
          <a:lstStyle/>
          <a:p>
            <a:fld id="{6D3EECC4-4982-4A31-AFDD-0F23E8920C4D}" type="slidenum">
              <a:rPr lang="nl-NL" smtClean="0"/>
              <a:t>6</a:t>
            </a:fld>
            <a:endParaRPr lang="nl-NL"/>
          </a:p>
        </p:txBody>
      </p:sp>
    </p:spTree>
    <p:extLst>
      <p:ext uri="{BB962C8B-B14F-4D97-AF65-F5344CB8AC3E}">
        <p14:creationId xmlns:p14="http://schemas.microsoft.com/office/powerpoint/2010/main" val="168748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Meta Sans"/>
              </a:rPr>
              <a:t>Het NDW heeft met de beschikbare open data en een algoritme gekeken of een bebouwde kom gesloten 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Meta Sans"/>
              </a:rPr>
              <a:t>Bij de kom Hulsel hebben alle 7 wegen een bebouwde kom bord en is sprake van een gesloten bebouwde kom</a:t>
            </a:r>
            <a:endParaRPr lang="nl-NL" dirty="0"/>
          </a:p>
          <a:p>
            <a:endParaRPr lang="nl-NL" dirty="0"/>
          </a:p>
        </p:txBody>
      </p:sp>
      <p:sp>
        <p:nvSpPr>
          <p:cNvPr id="4" name="Tijdelijke aanduiding voor dianummer 3"/>
          <p:cNvSpPr>
            <a:spLocks noGrp="1"/>
          </p:cNvSpPr>
          <p:nvPr>
            <p:ph type="sldNum" sz="quarter" idx="5"/>
          </p:nvPr>
        </p:nvSpPr>
        <p:spPr/>
        <p:txBody>
          <a:bodyPr/>
          <a:lstStyle/>
          <a:p>
            <a:fld id="{6D3EECC4-4982-4A31-AFDD-0F23E8920C4D}" type="slidenum">
              <a:rPr lang="nl-NL" smtClean="0"/>
              <a:t>7</a:t>
            </a:fld>
            <a:endParaRPr lang="nl-NL"/>
          </a:p>
        </p:txBody>
      </p:sp>
    </p:spTree>
    <p:extLst>
      <p:ext uri="{BB962C8B-B14F-4D97-AF65-F5344CB8AC3E}">
        <p14:creationId xmlns:p14="http://schemas.microsoft.com/office/powerpoint/2010/main" val="225063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Meta Sans"/>
              </a:rPr>
              <a:t>Het NDW heeft met de beschikbare open data en een algoritme gekeken of een bebouwde kom gesloten 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Meta Sans"/>
              </a:rPr>
              <a:t>Bij de kom Hulsel hebben alle 7 wegen een bebouwde kom bord en is sprake van een gesloten bebouwde kom</a:t>
            </a:r>
            <a:endParaRPr lang="nl-NL" dirty="0"/>
          </a:p>
          <a:p>
            <a:endParaRPr lang="nl-NL" dirty="0"/>
          </a:p>
        </p:txBody>
      </p:sp>
      <p:sp>
        <p:nvSpPr>
          <p:cNvPr id="4" name="Tijdelijke aanduiding voor dianummer 3"/>
          <p:cNvSpPr>
            <a:spLocks noGrp="1"/>
          </p:cNvSpPr>
          <p:nvPr>
            <p:ph type="sldNum" sz="quarter" idx="5"/>
          </p:nvPr>
        </p:nvSpPr>
        <p:spPr/>
        <p:txBody>
          <a:bodyPr/>
          <a:lstStyle/>
          <a:p>
            <a:fld id="{6D3EECC4-4982-4A31-AFDD-0F23E8920C4D}" type="slidenum">
              <a:rPr lang="nl-NL" smtClean="0"/>
              <a:t>8</a:t>
            </a:fld>
            <a:endParaRPr lang="nl-NL"/>
          </a:p>
        </p:txBody>
      </p:sp>
    </p:spTree>
    <p:extLst>
      <p:ext uri="{BB962C8B-B14F-4D97-AF65-F5344CB8AC3E}">
        <p14:creationId xmlns:p14="http://schemas.microsoft.com/office/powerpoint/2010/main" val="1709851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Meta Sans"/>
              </a:rPr>
              <a:t>Het NDW heeft met de beschikbare open data en een algoritme gekeken of een bebouwde kom gesloten 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000000"/>
                </a:solidFill>
                <a:effectLst/>
                <a:latin typeface="Meta Sans"/>
              </a:rPr>
              <a:t>Bij de kom Hulsel hebben alle 7 wegen een bebouwde kom bord en is sprake van een gesloten bebouwde kom</a:t>
            </a:r>
            <a:endParaRPr lang="nl-NL" dirty="0"/>
          </a:p>
          <a:p>
            <a:endParaRPr lang="nl-NL" dirty="0"/>
          </a:p>
        </p:txBody>
      </p:sp>
      <p:sp>
        <p:nvSpPr>
          <p:cNvPr id="4" name="Tijdelijke aanduiding voor dianummer 3"/>
          <p:cNvSpPr>
            <a:spLocks noGrp="1"/>
          </p:cNvSpPr>
          <p:nvPr>
            <p:ph type="sldNum" sz="quarter" idx="5"/>
          </p:nvPr>
        </p:nvSpPr>
        <p:spPr/>
        <p:txBody>
          <a:bodyPr/>
          <a:lstStyle/>
          <a:p>
            <a:fld id="{6D3EECC4-4982-4A31-AFDD-0F23E8920C4D}" type="slidenum">
              <a:rPr lang="nl-NL" smtClean="0"/>
              <a:t>9</a:t>
            </a:fld>
            <a:endParaRPr lang="nl-NL"/>
          </a:p>
        </p:txBody>
      </p:sp>
    </p:spTree>
    <p:extLst>
      <p:ext uri="{BB962C8B-B14F-4D97-AF65-F5344CB8AC3E}">
        <p14:creationId xmlns:p14="http://schemas.microsoft.com/office/powerpoint/2010/main" val="380001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helft van de kommen is niet volledig gesloten. </a:t>
            </a:r>
            <a:r>
              <a:rPr lang="nl-NL" sz="1200" b="0" dirty="0">
                <a:effectLst/>
                <a:latin typeface="Verdana" panose="020B0604030504040204" pitchFamily="34" charset="0"/>
                <a:ea typeface="Times New Roman" panose="02020603050405020304" pitchFamily="18" charset="0"/>
                <a:cs typeface="Times New Roman" panose="02020603050405020304" pitchFamily="18" charset="0"/>
              </a:rPr>
              <a:t>Bij veel kommen ontbreekt maar een beperkt aantal borden.  De kaart laat zien waar je het puntje op de i kan zetten.</a:t>
            </a:r>
          </a:p>
          <a:p>
            <a:endParaRPr lang="nl-NL" dirty="0"/>
          </a:p>
        </p:txBody>
      </p:sp>
      <p:sp>
        <p:nvSpPr>
          <p:cNvPr id="4" name="Tijdelijke aanduiding voor dianummer 3"/>
          <p:cNvSpPr>
            <a:spLocks noGrp="1"/>
          </p:cNvSpPr>
          <p:nvPr>
            <p:ph type="sldNum" sz="quarter" idx="5"/>
          </p:nvPr>
        </p:nvSpPr>
        <p:spPr/>
        <p:txBody>
          <a:bodyPr/>
          <a:lstStyle/>
          <a:p>
            <a:fld id="{6D3EECC4-4982-4A31-AFDD-0F23E8920C4D}" type="slidenum">
              <a:rPr lang="nl-NL" smtClean="0"/>
              <a:t>10</a:t>
            </a:fld>
            <a:endParaRPr lang="nl-NL"/>
          </a:p>
        </p:txBody>
      </p:sp>
    </p:spTree>
    <p:extLst>
      <p:ext uri="{BB962C8B-B14F-4D97-AF65-F5344CB8AC3E}">
        <p14:creationId xmlns:p14="http://schemas.microsoft.com/office/powerpoint/2010/main" val="142753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aet abeelding zwarte kaders">
    <p:bg>
      <p:bgPr>
        <a:solidFill>
          <a:schemeClr val="bg1"/>
        </a:solidFill>
        <a:effectLst/>
      </p:bgPr>
    </p:bg>
    <p:spTree>
      <p:nvGrpSpPr>
        <p:cNvPr id="1" name=""/>
        <p:cNvGrpSpPr/>
        <p:nvPr/>
      </p:nvGrpSpPr>
      <p:grpSpPr>
        <a:xfrm>
          <a:off x="0" y="0"/>
          <a:ext cx="0" cy="0"/>
          <a:chOff x="0" y="0"/>
          <a:chExt cx="0" cy="0"/>
        </a:xfrm>
      </p:grpSpPr>
      <p:sp>
        <p:nvSpPr>
          <p:cNvPr id="9" name="Picture Placeholder 17">
            <a:extLst>
              <a:ext uri="{FF2B5EF4-FFF2-40B4-BE49-F238E27FC236}">
                <a16:creationId xmlns:a16="http://schemas.microsoft.com/office/drawing/2014/main" id="{E386789B-A047-4FE0-8BFE-A26DA3C3BE76}"/>
              </a:ext>
            </a:extLst>
          </p:cNvPr>
          <p:cNvSpPr>
            <a:spLocks noGrp="1"/>
          </p:cNvSpPr>
          <p:nvPr>
            <p:ph type="pic" sz="quarter" idx="19" hasCustomPrompt="1"/>
          </p:nvPr>
        </p:nvSpPr>
        <p:spPr>
          <a:xfrm>
            <a:off x="0" y="952500"/>
            <a:ext cx="12192000" cy="5905500"/>
          </a:xfrm>
          <a:prstGeom prst="rect">
            <a:avLst/>
          </a:prstGeom>
          <a:pattFill prst="dkUpDiag">
            <a:fgClr>
              <a:schemeClr val="accent2">
                <a:lumMod val="60000"/>
                <a:lumOff val="40000"/>
              </a:schemeClr>
            </a:fgClr>
            <a:bgClr>
              <a:schemeClr val="bg1"/>
            </a:bgClr>
          </a:pattFill>
        </p:spPr>
        <p:txBody>
          <a:bodyPr/>
          <a:lstStyle>
            <a:lvl1pPr marL="0" indent="0">
              <a:buNone/>
              <a:defRPr sz="2000" b="0">
                <a:latin typeface="Corbel" panose="020B0503020204020204" pitchFamily="34" charset="0"/>
              </a:defRPr>
            </a:lvl1pPr>
          </a:lstStyle>
          <a:p>
            <a:r>
              <a:rPr lang="nl-NL" dirty="0"/>
              <a:t>Klik op het pictogram om een afbeelding toe te voegen</a:t>
            </a:r>
          </a:p>
        </p:txBody>
      </p:sp>
      <p:sp>
        <p:nvSpPr>
          <p:cNvPr id="5" name="Tijdelijke aanduiding voor tekst 10">
            <a:extLst>
              <a:ext uri="{FF2B5EF4-FFF2-40B4-BE49-F238E27FC236}">
                <a16:creationId xmlns:a16="http://schemas.microsoft.com/office/drawing/2014/main" id="{7D3FE0A5-0920-4B9A-9EBE-2D69FD28DA74}"/>
              </a:ext>
            </a:extLst>
          </p:cNvPr>
          <p:cNvSpPr>
            <a:spLocks noGrp="1"/>
          </p:cNvSpPr>
          <p:nvPr>
            <p:ph type="body" sz="quarter" idx="13" hasCustomPrompt="1"/>
          </p:nvPr>
        </p:nvSpPr>
        <p:spPr>
          <a:xfrm>
            <a:off x="768594" y="1918527"/>
            <a:ext cx="7920000" cy="989060"/>
          </a:xfrm>
          <a:prstGeom prst="rect">
            <a:avLst/>
          </a:prstGeom>
          <a:solidFill>
            <a:schemeClr val="tx1">
              <a:alpha val="75000"/>
            </a:schemeClr>
          </a:solidFill>
          <a:ln>
            <a:noFill/>
          </a:ln>
        </p:spPr>
        <p:txBody>
          <a:bodyPr lIns="288000" tIns="252000" rIns="0" bIns="0"/>
          <a:lstStyle>
            <a:lvl1pPr marL="0" indent="0">
              <a:lnSpc>
                <a:spcPts val="3500"/>
              </a:lnSpc>
              <a:spcBef>
                <a:spcPts val="0"/>
              </a:spcBef>
              <a:spcAft>
                <a:spcPts val="0"/>
              </a:spcAft>
              <a:buNone/>
              <a:defRPr sz="3200" b="1">
                <a:solidFill>
                  <a:schemeClr val="bg1"/>
                </a:solidFill>
              </a:defRPr>
            </a:lvl1pPr>
            <a:lvl2pPr marL="0" indent="0">
              <a:spcBef>
                <a:spcPts val="1500"/>
              </a:spcBef>
              <a:buNone/>
              <a:defRPr sz="1800" b="1">
                <a:solidFill>
                  <a:schemeClr val="bg1"/>
                </a:solidFill>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Titel</a:t>
            </a:r>
          </a:p>
        </p:txBody>
      </p:sp>
      <p:sp>
        <p:nvSpPr>
          <p:cNvPr id="7" name="Tijdelijke aanduiding voor tekst 10">
            <a:extLst>
              <a:ext uri="{FF2B5EF4-FFF2-40B4-BE49-F238E27FC236}">
                <a16:creationId xmlns:a16="http://schemas.microsoft.com/office/drawing/2014/main" id="{7D3FE0A5-0920-4B9A-9EBE-2D69FD28DA74}"/>
              </a:ext>
            </a:extLst>
          </p:cNvPr>
          <p:cNvSpPr>
            <a:spLocks noGrp="1"/>
          </p:cNvSpPr>
          <p:nvPr>
            <p:ph type="body" sz="quarter" idx="20" hasCustomPrompt="1"/>
          </p:nvPr>
        </p:nvSpPr>
        <p:spPr>
          <a:xfrm>
            <a:off x="768595" y="5496626"/>
            <a:ext cx="7920000" cy="524164"/>
          </a:xfrm>
          <a:prstGeom prst="rect">
            <a:avLst/>
          </a:prstGeom>
          <a:solidFill>
            <a:schemeClr val="tx1">
              <a:alpha val="75000"/>
            </a:schemeClr>
          </a:solidFill>
          <a:ln>
            <a:noFill/>
          </a:ln>
        </p:spPr>
        <p:txBody>
          <a:bodyPr lIns="288000" tIns="0" rIns="0" bIns="0"/>
          <a:lstStyle>
            <a:lvl1pPr marL="0" indent="0">
              <a:lnSpc>
                <a:spcPts val="3500"/>
              </a:lnSpc>
              <a:spcBef>
                <a:spcPts val="0"/>
              </a:spcBef>
              <a:spcAft>
                <a:spcPts val="0"/>
              </a:spcAft>
              <a:buNone/>
              <a:defRPr sz="1600" b="1">
                <a:solidFill>
                  <a:schemeClr val="bg1"/>
                </a:solidFill>
                <a:latin typeface="Corbel" panose="020B0503020204020204" pitchFamily="34" charset="0"/>
              </a:defRPr>
            </a:lvl1pPr>
            <a:lvl2pPr marL="0" indent="0">
              <a:spcBef>
                <a:spcPts val="1500"/>
              </a:spcBef>
              <a:buNone/>
              <a:defRPr sz="1800">
                <a:solidFill>
                  <a:schemeClr val="bg1"/>
                </a:solidFill>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Naam</a:t>
            </a:r>
          </a:p>
        </p:txBody>
      </p:sp>
      <p:sp>
        <p:nvSpPr>
          <p:cNvPr id="6" name="Tijdelijke aanduiding voor datum 3"/>
          <p:cNvSpPr>
            <a:spLocks noGrp="1"/>
          </p:cNvSpPr>
          <p:nvPr>
            <p:ph type="dt" sz="half" idx="2"/>
          </p:nvPr>
        </p:nvSpPr>
        <p:spPr>
          <a:xfrm>
            <a:off x="768594" y="6020790"/>
            <a:ext cx="7920000" cy="328639"/>
          </a:xfrm>
          <a:prstGeom prst="rect">
            <a:avLst/>
          </a:prstGeom>
          <a:solidFill>
            <a:srgbClr val="000000">
              <a:alpha val="74902"/>
            </a:srgbClr>
          </a:solidFill>
        </p:spPr>
        <p:txBody>
          <a:bodyPr vert="horz" lIns="288000" tIns="45720" rIns="91440" bIns="45720" rtlCol="0" anchor="ctr"/>
          <a:lstStyle>
            <a:lvl1pPr algn="l">
              <a:defRPr sz="1600" b="1">
                <a:solidFill>
                  <a:schemeClr val="bg1"/>
                </a:solidFill>
                <a:latin typeface="Corbel" panose="020B0503020204020204" pitchFamily="34" charset="0"/>
              </a:defRPr>
            </a:lvl1pPr>
          </a:lstStyle>
          <a:p>
            <a:r>
              <a:rPr lang="nl-NL"/>
              <a:t>Donderdag 6 april 2023</a:t>
            </a:r>
            <a:endParaRPr lang="nl-NL" dirty="0"/>
          </a:p>
        </p:txBody>
      </p:sp>
      <p:sp>
        <p:nvSpPr>
          <p:cNvPr id="10" name="Ondertitel 2"/>
          <p:cNvSpPr>
            <a:spLocks noGrp="1"/>
          </p:cNvSpPr>
          <p:nvPr>
            <p:ph type="subTitle" idx="1"/>
          </p:nvPr>
        </p:nvSpPr>
        <p:spPr>
          <a:xfrm>
            <a:off x="768594" y="2893695"/>
            <a:ext cx="7920000" cy="661737"/>
          </a:xfrm>
          <a:prstGeom prst="rect">
            <a:avLst/>
          </a:prstGeom>
          <a:solidFill>
            <a:srgbClr val="000000">
              <a:alpha val="74902"/>
            </a:srgbClr>
          </a:solidFill>
        </p:spPr>
        <p:txBody>
          <a:bodyPr lIns="288000" anchor="ctr">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11670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grijs">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a:t>Donderdag 6 april 2023</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364CC681-DFB2-4870-80C2-9DF8BD7050E1}" type="slidenum">
              <a:rPr lang="nl-NL" smtClean="0"/>
              <a:t>‹nr.›</a:t>
            </a:fld>
            <a:endParaRPr lang="nl-NL"/>
          </a:p>
        </p:txBody>
      </p:sp>
      <p:sp>
        <p:nvSpPr>
          <p:cNvPr id="5" name="Rechthoek 12">
            <a:extLst>
              <a:ext uri="{FF2B5EF4-FFF2-40B4-BE49-F238E27FC236}">
                <a16:creationId xmlns:a16="http://schemas.microsoft.com/office/drawing/2014/main" id="{CEFDFBA1-6620-481E-9CFE-2CD63B065297}"/>
              </a:ext>
            </a:extLst>
          </p:cNvPr>
          <p:cNvSpPr/>
          <p:nvPr userDrawn="1"/>
        </p:nvSpPr>
        <p:spPr>
          <a:xfrm>
            <a:off x="0" y="102742"/>
            <a:ext cx="12192000" cy="655491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766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hoek 12">
            <a:extLst>
              <a:ext uri="{FF2B5EF4-FFF2-40B4-BE49-F238E27FC236}">
                <a16:creationId xmlns:a16="http://schemas.microsoft.com/office/drawing/2014/main" id="{CEFDFBA1-6620-481E-9CFE-2CD63B065297}"/>
              </a:ext>
            </a:extLst>
          </p:cNvPr>
          <p:cNvSpPr/>
          <p:nvPr userDrawn="1"/>
        </p:nvSpPr>
        <p:spPr>
          <a:xfrm>
            <a:off x="0" y="123290"/>
            <a:ext cx="12192000" cy="653436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r>
              <a:rPr lang="nl-NL"/>
              <a:t>Donderdag 6 april 2023</a:t>
            </a:r>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1065189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hthoek 12">
            <a:extLst>
              <a:ext uri="{FF2B5EF4-FFF2-40B4-BE49-F238E27FC236}">
                <a16:creationId xmlns:a16="http://schemas.microsoft.com/office/drawing/2014/main" id="{CEFDFBA1-6620-481E-9CFE-2CD63B065297}"/>
              </a:ext>
            </a:extLst>
          </p:cNvPr>
          <p:cNvSpPr/>
          <p:nvPr userDrawn="1"/>
        </p:nvSpPr>
        <p:spPr>
          <a:xfrm>
            <a:off x="0" y="102742"/>
            <a:ext cx="12192000" cy="655491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r>
              <a:rPr lang="nl-NL"/>
              <a:t>Donderdag 6 april 2023</a:t>
            </a:r>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3209235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FB52-CADD-4839-87EE-4FC92257E077}"/>
              </a:ext>
            </a:extLst>
          </p:cNvPr>
          <p:cNvSpPr>
            <a:spLocks noGrp="1"/>
          </p:cNvSpPr>
          <p:nvPr>
            <p:ph type="title"/>
          </p:nvPr>
        </p:nvSpPr>
        <p:spPr/>
        <p:txBody>
          <a:bodyPr/>
          <a:lstStyle/>
          <a:p>
            <a:r>
              <a:rPr lang="nl-NL" noProof="0"/>
              <a:t>Klik om de stijl te bewerken</a:t>
            </a:r>
          </a:p>
        </p:txBody>
      </p:sp>
      <p:sp>
        <p:nvSpPr>
          <p:cNvPr id="14" name="Picture Placeholder 17">
            <a:extLst>
              <a:ext uri="{FF2B5EF4-FFF2-40B4-BE49-F238E27FC236}">
                <a16:creationId xmlns:a16="http://schemas.microsoft.com/office/drawing/2014/main" id="{023EF695-DD7E-4D3D-9620-93228E54F104}"/>
              </a:ext>
            </a:extLst>
          </p:cNvPr>
          <p:cNvSpPr>
            <a:spLocks noGrp="1"/>
          </p:cNvSpPr>
          <p:nvPr>
            <p:ph type="pic" sz="quarter" idx="19"/>
          </p:nvPr>
        </p:nvSpPr>
        <p:spPr>
          <a:xfrm>
            <a:off x="826200" y="1596164"/>
            <a:ext cx="4951906"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sp>
        <p:nvSpPr>
          <p:cNvPr id="13" name="Picture Placeholder 17">
            <a:extLst>
              <a:ext uri="{FF2B5EF4-FFF2-40B4-BE49-F238E27FC236}">
                <a16:creationId xmlns:a16="http://schemas.microsoft.com/office/drawing/2014/main" id="{205C8A57-4061-479C-B8F6-F1904F8825E8}"/>
              </a:ext>
            </a:extLst>
          </p:cNvPr>
          <p:cNvSpPr>
            <a:spLocks noGrp="1"/>
          </p:cNvSpPr>
          <p:nvPr>
            <p:ph type="pic" sz="quarter" idx="21"/>
          </p:nvPr>
        </p:nvSpPr>
        <p:spPr>
          <a:xfrm>
            <a:off x="6540106" y="1596164"/>
            <a:ext cx="4951906"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pic>
        <p:nvPicPr>
          <p:cNvPr id="18" name="Graphic 17">
            <a:extLst>
              <a:ext uri="{FF2B5EF4-FFF2-40B4-BE49-F238E27FC236}">
                <a16:creationId xmlns:a16="http://schemas.microsoft.com/office/drawing/2014/main" id="{B2782C0A-3690-4C5B-A67E-E338C40CDB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89" b="1389"/>
          <a:stretch/>
        </p:blipFill>
        <p:spPr>
          <a:xfrm>
            <a:off x="0" y="0"/>
            <a:ext cx="12192000" cy="111125"/>
          </a:xfrm>
          <a:prstGeom prst="rect">
            <a:avLst/>
          </a:prstGeom>
        </p:spPr>
      </p:pic>
      <p:sp>
        <p:nvSpPr>
          <p:cNvPr id="3" name="Tijdelijke aanduiding voor datum 2">
            <a:extLst>
              <a:ext uri="{FF2B5EF4-FFF2-40B4-BE49-F238E27FC236}">
                <a16:creationId xmlns:a16="http://schemas.microsoft.com/office/drawing/2014/main" id="{04826555-E659-4ED6-905A-53A9F35280D6}"/>
              </a:ext>
            </a:extLst>
          </p:cNvPr>
          <p:cNvSpPr>
            <a:spLocks noGrp="1"/>
          </p:cNvSpPr>
          <p:nvPr>
            <p:ph type="dt" sz="half" idx="25"/>
          </p:nvPr>
        </p:nvSpPr>
        <p:spPr/>
        <p:txBody>
          <a:bodyPr/>
          <a:lstStyle/>
          <a:p>
            <a:r>
              <a:rPr lang="nl-NL"/>
              <a:t>Donderdag 6 april 2023</a:t>
            </a:r>
            <a:endParaRPr lang="en-GB" dirty="0"/>
          </a:p>
        </p:txBody>
      </p:sp>
      <p:sp>
        <p:nvSpPr>
          <p:cNvPr id="4" name="Tijdelijke aanduiding voor voettekst 3">
            <a:extLst>
              <a:ext uri="{FF2B5EF4-FFF2-40B4-BE49-F238E27FC236}">
                <a16:creationId xmlns:a16="http://schemas.microsoft.com/office/drawing/2014/main" id="{FB475EB3-901B-4F76-9616-E0BDA34405AB}"/>
              </a:ext>
            </a:extLst>
          </p:cNvPr>
          <p:cNvSpPr>
            <a:spLocks noGrp="1"/>
          </p:cNvSpPr>
          <p:nvPr>
            <p:ph type="ftr" sz="quarter" idx="26"/>
          </p:nvPr>
        </p:nvSpPr>
        <p:spPr/>
        <p:txBody>
          <a:bodyPr/>
          <a:lstStyle/>
          <a:p>
            <a:endParaRPr lang="en-GB" dirty="0"/>
          </a:p>
        </p:txBody>
      </p:sp>
      <p:sp>
        <p:nvSpPr>
          <p:cNvPr id="5" name="Tijdelijke aanduiding voor dianummer 4">
            <a:extLst>
              <a:ext uri="{FF2B5EF4-FFF2-40B4-BE49-F238E27FC236}">
                <a16:creationId xmlns:a16="http://schemas.microsoft.com/office/drawing/2014/main" id="{B2AF813F-0A4F-484F-B07A-BB3A4D189C33}"/>
              </a:ext>
            </a:extLst>
          </p:cNvPr>
          <p:cNvSpPr>
            <a:spLocks noGrp="1"/>
          </p:cNvSpPr>
          <p:nvPr>
            <p:ph type="sldNum" sz="quarter" idx="27"/>
          </p:nvPr>
        </p:nvSpPr>
        <p:spPr/>
        <p:txBody>
          <a:bodyPr/>
          <a:lstStyle/>
          <a:p>
            <a:r>
              <a:rPr lang="en-GB" b="0"/>
              <a:t>slide</a:t>
            </a:r>
            <a:r>
              <a:rPr lang="en-GB"/>
              <a:t> </a:t>
            </a:r>
            <a:fld id="{7EA6EBCA-AB5C-45ED-A7F0-6CA032590438}" type="slidenum">
              <a:rPr lang="en-GB" smtClean="0"/>
              <a:pPr/>
              <a:t>‹nr.›</a:t>
            </a:fld>
            <a:endParaRPr lang="en-GB" dirty="0"/>
          </a:p>
        </p:txBody>
      </p:sp>
      <p:sp>
        <p:nvSpPr>
          <p:cNvPr id="15" name="Tijdelijke aanduiding voor inhoud 2"/>
          <p:cNvSpPr>
            <a:spLocks noGrp="1"/>
          </p:cNvSpPr>
          <p:nvPr>
            <p:ph sz="half" idx="1"/>
          </p:nvPr>
        </p:nvSpPr>
        <p:spPr>
          <a:xfrm>
            <a:off x="811407" y="4619370"/>
            <a:ext cx="4951906" cy="1925267"/>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inhoud 2"/>
          <p:cNvSpPr>
            <a:spLocks noGrp="1"/>
          </p:cNvSpPr>
          <p:nvPr>
            <p:ph sz="half" idx="28"/>
          </p:nvPr>
        </p:nvSpPr>
        <p:spPr>
          <a:xfrm>
            <a:off x="6540106" y="4619371"/>
            <a:ext cx="4951906" cy="192526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4972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rie afbeelding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FB52-CADD-4839-87EE-4FC92257E077}"/>
              </a:ext>
            </a:extLst>
          </p:cNvPr>
          <p:cNvSpPr>
            <a:spLocks noGrp="1"/>
          </p:cNvSpPr>
          <p:nvPr>
            <p:ph type="title"/>
          </p:nvPr>
        </p:nvSpPr>
        <p:spPr/>
        <p:txBody>
          <a:bodyPr/>
          <a:lstStyle/>
          <a:p>
            <a:r>
              <a:rPr lang="nl-NL" noProof="0"/>
              <a:t>Klik om de stijl te bewerken</a:t>
            </a:r>
          </a:p>
        </p:txBody>
      </p:sp>
      <p:sp>
        <p:nvSpPr>
          <p:cNvPr id="13" name="Picture Placeholder 17">
            <a:extLst>
              <a:ext uri="{FF2B5EF4-FFF2-40B4-BE49-F238E27FC236}">
                <a16:creationId xmlns:a16="http://schemas.microsoft.com/office/drawing/2014/main" id="{205C8A57-4061-479C-B8F6-F1904F8825E8}"/>
              </a:ext>
            </a:extLst>
          </p:cNvPr>
          <p:cNvSpPr>
            <a:spLocks noGrp="1"/>
          </p:cNvSpPr>
          <p:nvPr>
            <p:ph type="pic" sz="quarter" idx="21"/>
          </p:nvPr>
        </p:nvSpPr>
        <p:spPr>
          <a:xfrm>
            <a:off x="826200" y="1575615"/>
            <a:ext cx="3046905"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sp>
        <p:nvSpPr>
          <p:cNvPr id="18" name="Picture Placeholder 17">
            <a:extLst>
              <a:ext uri="{FF2B5EF4-FFF2-40B4-BE49-F238E27FC236}">
                <a16:creationId xmlns:a16="http://schemas.microsoft.com/office/drawing/2014/main" id="{CAFBEC35-CD7D-483D-A8A0-E22F0635F3D2}"/>
              </a:ext>
            </a:extLst>
          </p:cNvPr>
          <p:cNvSpPr>
            <a:spLocks noGrp="1"/>
          </p:cNvSpPr>
          <p:nvPr>
            <p:ph type="pic" sz="quarter" idx="25"/>
          </p:nvPr>
        </p:nvSpPr>
        <p:spPr>
          <a:xfrm>
            <a:off x="4566547" y="1575615"/>
            <a:ext cx="3046905"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sp>
        <p:nvSpPr>
          <p:cNvPr id="19" name="Picture Placeholder 17">
            <a:extLst>
              <a:ext uri="{FF2B5EF4-FFF2-40B4-BE49-F238E27FC236}">
                <a16:creationId xmlns:a16="http://schemas.microsoft.com/office/drawing/2014/main" id="{019488CE-8D6E-4F9F-95B7-BF6EE6FE1CE8}"/>
              </a:ext>
            </a:extLst>
          </p:cNvPr>
          <p:cNvSpPr>
            <a:spLocks noGrp="1"/>
          </p:cNvSpPr>
          <p:nvPr>
            <p:ph type="pic" sz="quarter" idx="26"/>
          </p:nvPr>
        </p:nvSpPr>
        <p:spPr>
          <a:xfrm>
            <a:off x="8306895" y="1575615"/>
            <a:ext cx="3046905" cy="2869272"/>
          </a:xfrm>
          <a:pattFill prst="dkUpDiag">
            <a:fgClr>
              <a:schemeClr val="accent2">
                <a:lumMod val="60000"/>
                <a:lumOff val="40000"/>
              </a:schemeClr>
            </a:fgClr>
            <a:bgClr>
              <a:schemeClr val="bg1"/>
            </a:bgClr>
          </a:pattFill>
        </p:spPr>
        <p:txBody>
          <a:bodyPr/>
          <a:lstStyle>
            <a:lvl1pPr marL="0" indent="0">
              <a:buNone/>
              <a:defRPr b="0"/>
            </a:lvl1pPr>
          </a:lstStyle>
          <a:p>
            <a:r>
              <a:rPr lang="nl-NL" noProof="0"/>
              <a:t>Klik op het pictogram als u een afbeelding wilt toevoegen</a:t>
            </a:r>
          </a:p>
        </p:txBody>
      </p:sp>
      <p:pic>
        <p:nvPicPr>
          <p:cNvPr id="21" name="Graphic 20">
            <a:extLst>
              <a:ext uri="{FF2B5EF4-FFF2-40B4-BE49-F238E27FC236}">
                <a16:creationId xmlns:a16="http://schemas.microsoft.com/office/drawing/2014/main" id="{FB2E7815-CAFB-4A42-8CDD-0746548EB37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89" b="1389"/>
          <a:stretch/>
        </p:blipFill>
        <p:spPr>
          <a:xfrm>
            <a:off x="0" y="0"/>
            <a:ext cx="12192000" cy="111125"/>
          </a:xfrm>
          <a:prstGeom prst="rect">
            <a:avLst/>
          </a:prstGeom>
        </p:spPr>
      </p:pic>
      <p:sp>
        <p:nvSpPr>
          <p:cNvPr id="3" name="Tijdelijke aanduiding voor datum 2">
            <a:extLst>
              <a:ext uri="{FF2B5EF4-FFF2-40B4-BE49-F238E27FC236}">
                <a16:creationId xmlns:a16="http://schemas.microsoft.com/office/drawing/2014/main" id="{04BD487A-270A-407F-8901-663BDA0AA6C2}"/>
              </a:ext>
            </a:extLst>
          </p:cNvPr>
          <p:cNvSpPr>
            <a:spLocks noGrp="1"/>
          </p:cNvSpPr>
          <p:nvPr>
            <p:ph type="dt" sz="half" idx="28"/>
          </p:nvPr>
        </p:nvSpPr>
        <p:spPr/>
        <p:txBody>
          <a:bodyPr/>
          <a:lstStyle/>
          <a:p>
            <a:r>
              <a:rPr lang="nl-NL"/>
              <a:t>Donderdag 6 april 2023</a:t>
            </a:r>
            <a:endParaRPr lang="en-GB" dirty="0"/>
          </a:p>
        </p:txBody>
      </p:sp>
      <p:sp>
        <p:nvSpPr>
          <p:cNvPr id="4" name="Tijdelijke aanduiding voor voettekst 3">
            <a:extLst>
              <a:ext uri="{FF2B5EF4-FFF2-40B4-BE49-F238E27FC236}">
                <a16:creationId xmlns:a16="http://schemas.microsoft.com/office/drawing/2014/main" id="{899E5C61-9959-4541-AB04-6E3548F9685F}"/>
              </a:ext>
            </a:extLst>
          </p:cNvPr>
          <p:cNvSpPr>
            <a:spLocks noGrp="1"/>
          </p:cNvSpPr>
          <p:nvPr>
            <p:ph type="ftr" sz="quarter" idx="29"/>
          </p:nvPr>
        </p:nvSpPr>
        <p:spPr/>
        <p:txBody>
          <a:bodyPr/>
          <a:lstStyle/>
          <a:p>
            <a:endParaRPr lang="en-GB" dirty="0"/>
          </a:p>
        </p:txBody>
      </p:sp>
      <p:sp>
        <p:nvSpPr>
          <p:cNvPr id="5" name="Tijdelijke aanduiding voor dianummer 4">
            <a:extLst>
              <a:ext uri="{FF2B5EF4-FFF2-40B4-BE49-F238E27FC236}">
                <a16:creationId xmlns:a16="http://schemas.microsoft.com/office/drawing/2014/main" id="{30DB046A-9FDC-4D48-9151-8F5614744098}"/>
              </a:ext>
            </a:extLst>
          </p:cNvPr>
          <p:cNvSpPr>
            <a:spLocks noGrp="1"/>
          </p:cNvSpPr>
          <p:nvPr>
            <p:ph type="sldNum" sz="quarter" idx="30"/>
          </p:nvPr>
        </p:nvSpPr>
        <p:spPr/>
        <p:txBody>
          <a:bodyPr/>
          <a:lstStyle/>
          <a:p>
            <a:r>
              <a:rPr lang="en-GB" b="0"/>
              <a:t>slide</a:t>
            </a:r>
            <a:r>
              <a:rPr lang="en-GB"/>
              <a:t> </a:t>
            </a:r>
            <a:fld id="{7EA6EBCA-AB5C-45ED-A7F0-6CA032590438}" type="slidenum">
              <a:rPr lang="en-GB" smtClean="0"/>
              <a:pPr/>
              <a:t>‹nr.›</a:t>
            </a:fld>
            <a:endParaRPr lang="en-GB" dirty="0"/>
          </a:p>
        </p:txBody>
      </p:sp>
      <p:sp>
        <p:nvSpPr>
          <p:cNvPr id="14" name="Tijdelijke aanduiding voor inhoud 2"/>
          <p:cNvSpPr>
            <a:spLocks noGrp="1"/>
          </p:cNvSpPr>
          <p:nvPr>
            <p:ph sz="half" idx="1"/>
          </p:nvPr>
        </p:nvSpPr>
        <p:spPr>
          <a:xfrm>
            <a:off x="811407" y="4619370"/>
            <a:ext cx="3061698" cy="1925267"/>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jdelijke aanduiding voor inhoud 2"/>
          <p:cNvSpPr>
            <a:spLocks noGrp="1"/>
          </p:cNvSpPr>
          <p:nvPr>
            <p:ph sz="half" idx="31"/>
          </p:nvPr>
        </p:nvSpPr>
        <p:spPr>
          <a:xfrm>
            <a:off x="4551754" y="4619369"/>
            <a:ext cx="3061698" cy="1925267"/>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2" name="Tijdelijke aanduiding voor inhoud 2"/>
          <p:cNvSpPr>
            <a:spLocks noGrp="1"/>
          </p:cNvSpPr>
          <p:nvPr>
            <p:ph sz="half" idx="32"/>
          </p:nvPr>
        </p:nvSpPr>
        <p:spPr>
          <a:xfrm>
            <a:off x="8299498" y="4619369"/>
            <a:ext cx="3061698" cy="1925267"/>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8794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a:t>Donderdag 6 april 2023</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304665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hthoek 12">
            <a:extLst>
              <a:ext uri="{FF2B5EF4-FFF2-40B4-BE49-F238E27FC236}">
                <a16:creationId xmlns:a16="http://schemas.microsoft.com/office/drawing/2014/main" id="{CEFDFBA1-6620-481E-9CFE-2CD63B065297}"/>
              </a:ext>
            </a:extLst>
          </p:cNvPr>
          <p:cNvSpPr/>
          <p:nvPr userDrawn="1"/>
        </p:nvSpPr>
        <p:spPr>
          <a:xfrm>
            <a:off x="0" y="123290"/>
            <a:ext cx="12192000" cy="653436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a:t>Donderdag 6 april 2023</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214763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ekop abeelding en zwarte kaders">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E386789B-A047-4FE0-8BFE-A26DA3C3BE76}"/>
              </a:ext>
            </a:extLst>
          </p:cNvPr>
          <p:cNvSpPr>
            <a:spLocks noGrp="1"/>
          </p:cNvSpPr>
          <p:nvPr>
            <p:ph type="pic" sz="quarter" idx="19" hasCustomPrompt="1"/>
          </p:nvPr>
        </p:nvSpPr>
        <p:spPr>
          <a:xfrm>
            <a:off x="0" y="102742"/>
            <a:ext cx="12192000" cy="6565186"/>
          </a:xfrm>
          <a:prstGeom prst="rect">
            <a:avLst/>
          </a:prstGeom>
          <a:pattFill prst="dkUpDiag">
            <a:fgClr>
              <a:schemeClr val="accent2">
                <a:lumMod val="60000"/>
                <a:lumOff val="40000"/>
              </a:schemeClr>
            </a:fgClr>
            <a:bgClr>
              <a:schemeClr val="bg1"/>
            </a:bgClr>
          </a:pattFill>
        </p:spPr>
        <p:txBody>
          <a:bodyPr/>
          <a:lstStyle>
            <a:lvl1pPr marL="0" indent="0">
              <a:buNone/>
              <a:defRPr sz="2000" b="0">
                <a:latin typeface="Corbel" panose="020B0503020204020204" pitchFamily="34" charset="0"/>
              </a:defRPr>
            </a:lvl1pPr>
          </a:lstStyle>
          <a:p>
            <a:r>
              <a:rPr lang="nl-NL" dirty="0"/>
              <a:t>Klik op het pictogram om een afbeelding toe te voegen</a:t>
            </a:r>
          </a:p>
        </p:txBody>
      </p:sp>
      <p:sp>
        <p:nvSpPr>
          <p:cNvPr id="3" name="Tijdelijke aanduiding voor datum 2"/>
          <p:cNvSpPr>
            <a:spLocks noGrp="1"/>
          </p:cNvSpPr>
          <p:nvPr>
            <p:ph type="dt" sz="half" idx="10"/>
          </p:nvPr>
        </p:nvSpPr>
        <p:spPr/>
        <p:txBody>
          <a:bodyPr/>
          <a:lstStyle>
            <a:lvl1pPr>
              <a:defRPr sz="1000">
                <a:latin typeface="Corbel" panose="020B0503020204020204" pitchFamily="34" charset="0"/>
              </a:defRPr>
            </a:lvl1pPr>
          </a:lstStyle>
          <a:p>
            <a:r>
              <a:rPr lang="nl-NL"/>
              <a:t>Donderdag 6 april 2023</a:t>
            </a:r>
            <a:endParaRPr lang="nl-NL" dirty="0"/>
          </a:p>
        </p:txBody>
      </p:sp>
      <p:sp>
        <p:nvSpPr>
          <p:cNvPr id="4" name="Tijdelijke aanduiding voor voettekst 3"/>
          <p:cNvSpPr>
            <a:spLocks noGrp="1"/>
          </p:cNvSpPr>
          <p:nvPr>
            <p:ph type="ftr" sz="quarter" idx="11"/>
          </p:nvPr>
        </p:nvSpPr>
        <p:spPr/>
        <p:txBody>
          <a:bodyPr/>
          <a:lstStyle>
            <a:lvl1pPr>
              <a:defRPr sz="1000">
                <a:latin typeface="Corbel" panose="020B0503020204020204" pitchFamily="34" charset="0"/>
              </a:defRPr>
            </a:lvl1pPr>
          </a:lstStyle>
          <a:p>
            <a:endParaRPr lang="nl-NL" dirty="0"/>
          </a:p>
        </p:txBody>
      </p:sp>
      <p:sp>
        <p:nvSpPr>
          <p:cNvPr id="5" name="Tijdelijke aanduiding voor dianummer 4"/>
          <p:cNvSpPr>
            <a:spLocks noGrp="1"/>
          </p:cNvSpPr>
          <p:nvPr>
            <p:ph type="sldNum" sz="quarter" idx="12"/>
          </p:nvPr>
        </p:nvSpPr>
        <p:spPr/>
        <p:txBody>
          <a:bodyPr/>
          <a:lstStyle>
            <a:lvl1pPr>
              <a:defRPr sz="1000">
                <a:latin typeface="Corbel" panose="020B0503020204020204" pitchFamily="34" charset="0"/>
              </a:defRPr>
            </a:lvl1pPr>
          </a:lstStyle>
          <a:p>
            <a:fld id="{364CC681-DFB2-4870-80C2-9DF8BD7050E1}" type="slidenum">
              <a:rPr lang="nl-NL" smtClean="0"/>
              <a:pPr/>
              <a:t>‹nr.›</a:t>
            </a:fld>
            <a:endParaRPr lang="nl-NL" dirty="0"/>
          </a:p>
        </p:txBody>
      </p:sp>
      <p:sp>
        <p:nvSpPr>
          <p:cNvPr id="8" name="Titel 1"/>
          <p:cNvSpPr>
            <a:spLocks noGrp="1"/>
          </p:cNvSpPr>
          <p:nvPr>
            <p:ph type="ctrTitle"/>
          </p:nvPr>
        </p:nvSpPr>
        <p:spPr>
          <a:xfrm>
            <a:off x="770399" y="1918800"/>
            <a:ext cx="7920000" cy="1440000"/>
          </a:xfrm>
          <a:solidFill>
            <a:srgbClr val="000000">
              <a:alpha val="74902"/>
            </a:srgbClr>
          </a:solidFill>
        </p:spPr>
        <p:txBody>
          <a:bodyPr anchor="b">
            <a:normAutofit/>
          </a:bodyPr>
          <a:lstStyle>
            <a:lvl1pPr algn="l">
              <a:defRPr sz="3200">
                <a:solidFill>
                  <a:schemeClr val="bg1"/>
                </a:solidFill>
              </a:defRPr>
            </a:lvl1pPr>
          </a:lstStyle>
          <a:p>
            <a:r>
              <a:rPr lang="nl-NL" dirty="0"/>
              <a:t>Klik om de stijl te bewerken</a:t>
            </a:r>
          </a:p>
        </p:txBody>
      </p:sp>
      <p:sp>
        <p:nvSpPr>
          <p:cNvPr id="9" name="Ondertitel 2"/>
          <p:cNvSpPr>
            <a:spLocks noGrp="1"/>
          </p:cNvSpPr>
          <p:nvPr>
            <p:ph type="subTitle" idx="1"/>
          </p:nvPr>
        </p:nvSpPr>
        <p:spPr>
          <a:xfrm>
            <a:off x="770399" y="3669767"/>
            <a:ext cx="7920000" cy="661737"/>
          </a:xfrm>
          <a:solidFill>
            <a:srgbClr val="000000">
              <a:alpha val="74902"/>
            </a:srgbClr>
          </a:solidFill>
        </p:spPr>
        <p:txBody>
          <a:bodyPr anchor="ct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317740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ekop abeelding en witte kaders">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E386789B-A047-4FE0-8BFE-A26DA3C3BE76}"/>
              </a:ext>
            </a:extLst>
          </p:cNvPr>
          <p:cNvSpPr>
            <a:spLocks noGrp="1"/>
          </p:cNvSpPr>
          <p:nvPr>
            <p:ph type="pic" sz="quarter" idx="19" hasCustomPrompt="1"/>
          </p:nvPr>
        </p:nvSpPr>
        <p:spPr>
          <a:xfrm>
            <a:off x="0" y="102742"/>
            <a:ext cx="12192000" cy="6565186"/>
          </a:xfrm>
          <a:prstGeom prst="rect">
            <a:avLst/>
          </a:prstGeom>
          <a:pattFill prst="dkUpDiag">
            <a:fgClr>
              <a:schemeClr val="accent2">
                <a:lumMod val="60000"/>
                <a:lumOff val="40000"/>
              </a:schemeClr>
            </a:fgClr>
            <a:bgClr>
              <a:schemeClr val="bg1"/>
            </a:bgClr>
          </a:pattFill>
        </p:spPr>
        <p:txBody>
          <a:bodyPr/>
          <a:lstStyle>
            <a:lvl1pPr marL="0" indent="0">
              <a:buNone/>
              <a:defRPr sz="2000" b="0">
                <a:latin typeface="Corbel" panose="020B0503020204020204" pitchFamily="34" charset="0"/>
              </a:defRPr>
            </a:lvl1pPr>
          </a:lstStyle>
          <a:p>
            <a:r>
              <a:rPr lang="nl-NL" dirty="0"/>
              <a:t>Klik op het pictogram om een afbeelding toe te voegen</a:t>
            </a:r>
          </a:p>
        </p:txBody>
      </p:sp>
      <p:sp>
        <p:nvSpPr>
          <p:cNvPr id="3" name="Tijdelijke aanduiding voor datum 2"/>
          <p:cNvSpPr>
            <a:spLocks noGrp="1"/>
          </p:cNvSpPr>
          <p:nvPr>
            <p:ph type="dt" sz="half" idx="10"/>
          </p:nvPr>
        </p:nvSpPr>
        <p:spPr/>
        <p:txBody>
          <a:bodyPr/>
          <a:lstStyle>
            <a:lvl1pPr>
              <a:defRPr sz="1000">
                <a:latin typeface="Corbel" panose="020B0503020204020204" pitchFamily="34" charset="0"/>
              </a:defRPr>
            </a:lvl1pPr>
          </a:lstStyle>
          <a:p>
            <a:r>
              <a:rPr lang="nl-NL"/>
              <a:t>Donderdag 6 april 2023</a:t>
            </a:r>
            <a:endParaRPr lang="nl-NL" dirty="0"/>
          </a:p>
        </p:txBody>
      </p:sp>
      <p:sp>
        <p:nvSpPr>
          <p:cNvPr id="4" name="Tijdelijke aanduiding voor voettekst 3"/>
          <p:cNvSpPr>
            <a:spLocks noGrp="1"/>
          </p:cNvSpPr>
          <p:nvPr>
            <p:ph type="ftr" sz="quarter" idx="11"/>
          </p:nvPr>
        </p:nvSpPr>
        <p:spPr/>
        <p:txBody>
          <a:bodyPr/>
          <a:lstStyle>
            <a:lvl1pPr>
              <a:defRPr sz="1000">
                <a:latin typeface="Corbel" panose="020B0503020204020204" pitchFamily="34" charset="0"/>
              </a:defRPr>
            </a:lvl1pPr>
          </a:lstStyle>
          <a:p>
            <a:endParaRPr lang="nl-NL" dirty="0"/>
          </a:p>
        </p:txBody>
      </p:sp>
      <p:sp>
        <p:nvSpPr>
          <p:cNvPr id="5" name="Tijdelijke aanduiding voor dianummer 4"/>
          <p:cNvSpPr>
            <a:spLocks noGrp="1"/>
          </p:cNvSpPr>
          <p:nvPr>
            <p:ph type="sldNum" sz="quarter" idx="12"/>
          </p:nvPr>
        </p:nvSpPr>
        <p:spPr/>
        <p:txBody>
          <a:bodyPr/>
          <a:lstStyle>
            <a:lvl1pPr>
              <a:defRPr sz="1000">
                <a:latin typeface="Corbel" panose="020B0503020204020204" pitchFamily="34" charset="0"/>
              </a:defRPr>
            </a:lvl1pPr>
          </a:lstStyle>
          <a:p>
            <a:fld id="{364CC681-DFB2-4870-80C2-9DF8BD7050E1}" type="slidenum">
              <a:rPr lang="nl-NL" smtClean="0"/>
              <a:pPr/>
              <a:t>‹nr.›</a:t>
            </a:fld>
            <a:endParaRPr lang="nl-NL" dirty="0"/>
          </a:p>
        </p:txBody>
      </p:sp>
      <p:sp>
        <p:nvSpPr>
          <p:cNvPr id="8" name="Titel 1"/>
          <p:cNvSpPr>
            <a:spLocks noGrp="1"/>
          </p:cNvSpPr>
          <p:nvPr>
            <p:ph type="ctrTitle"/>
          </p:nvPr>
        </p:nvSpPr>
        <p:spPr>
          <a:xfrm>
            <a:off x="770399" y="1918800"/>
            <a:ext cx="7920000" cy="1440000"/>
          </a:xfrm>
          <a:solidFill>
            <a:srgbClr val="FFFFFF">
              <a:alpha val="74902"/>
            </a:srgbClr>
          </a:solidFill>
        </p:spPr>
        <p:txBody>
          <a:bodyPr lIns="288000" anchor="ctr">
            <a:normAutofit/>
          </a:bodyPr>
          <a:lstStyle>
            <a:lvl1pPr algn="l">
              <a:defRPr sz="3200">
                <a:solidFill>
                  <a:srgbClr val="000000"/>
                </a:solidFill>
              </a:defRPr>
            </a:lvl1pPr>
          </a:lstStyle>
          <a:p>
            <a:r>
              <a:rPr lang="nl-NL" dirty="0"/>
              <a:t>Klik om de stijl te bewerken</a:t>
            </a:r>
          </a:p>
        </p:txBody>
      </p:sp>
      <p:sp>
        <p:nvSpPr>
          <p:cNvPr id="9" name="Ondertitel 2"/>
          <p:cNvSpPr>
            <a:spLocks noGrp="1"/>
          </p:cNvSpPr>
          <p:nvPr>
            <p:ph type="subTitle" idx="1"/>
          </p:nvPr>
        </p:nvSpPr>
        <p:spPr>
          <a:xfrm>
            <a:off x="770399" y="3669767"/>
            <a:ext cx="7920000" cy="661737"/>
          </a:xfrm>
          <a:solidFill>
            <a:srgbClr val="FFFFFF">
              <a:alpha val="74902"/>
            </a:srgbClr>
          </a:solidFill>
        </p:spPr>
        <p:txBody>
          <a:bodyPr lIns="288000" anchor="ctr">
            <a:normAutofit/>
          </a:bodyPr>
          <a:lstStyle>
            <a:lvl1pPr marL="0" indent="0" algn="l">
              <a:buNone/>
              <a:defRPr sz="1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3165101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ekop pijlen">
    <p:spTree>
      <p:nvGrpSpPr>
        <p:cNvPr id="1" name=""/>
        <p:cNvGrpSpPr/>
        <p:nvPr/>
      </p:nvGrpSpPr>
      <p:grpSpPr>
        <a:xfrm>
          <a:off x="0" y="0"/>
          <a:ext cx="0" cy="0"/>
          <a:chOff x="0" y="0"/>
          <a:chExt cx="0" cy="0"/>
        </a:xfrm>
      </p:grpSpPr>
      <p:sp>
        <p:nvSpPr>
          <p:cNvPr id="2" name="Rechthoek 1"/>
          <p:cNvSpPr/>
          <p:nvPr userDrawn="1"/>
        </p:nvSpPr>
        <p:spPr>
          <a:xfrm>
            <a:off x="0" y="493160"/>
            <a:ext cx="12192000" cy="6164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atum 2"/>
          <p:cNvSpPr>
            <a:spLocks noGrp="1"/>
          </p:cNvSpPr>
          <p:nvPr>
            <p:ph type="dt" sz="half" idx="10"/>
          </p:nvPr>
        </p:nvSpPr>
        <p:spPr/>
        <p:txBody>
          <a:bodyPr/>
          <a:lstStyle>
            <a:lvl1pPr>
              <a:defRPr sz="1000">
                <a:latin typeface="Corbel" panose="020B0503020204020204" pitchFamily="34" charset="0"/>
              </a:defRPr>
            </a:lvl1pPr>
          </a:lstStyle>
          <a:p>
            <a:r>
              <a:rPr lang="nl-NL"/>
              <a:t>Donderdag 6 april 2023</a:t>
            </a:r>
            <a:endParaRPr lang="nl-NL" dirty="0"/>
          </a:p>
        </p:txBody>
      </p:sp>
      <p:sp>
        <p:nvSpPr>
          <p:cNvPr id="4" name="Tijdelijke aanduiding voor voettekst 3"/>
          <p:cNvSpPr>
            <a:spLocks noGrp="1"/>
          </p:cNvSpPr>
          <p:nvPr>
            <p:ph type="ftr" sz="quarter" idx="11"/>
          </p:nvPr>
        </p:nvSpPr>
        <p:spPr/>
        <p:txBody>
          <a:bodyPr/>
          <a:lstStyle>
            <a:lvl1pPr>
              <a:defRPr sz="1000">
                <a:latin typeface="Corbel" panose="020B0503020204020204" pitchFamily="34" charset="0"/>
              </a:defRPr>
            </a:lvl1pPr>
          </a:lstStyle>
          <a:p>
            <a:endParaRPr lang="nl-NL" dirty="0"/>
          </a:p>
        </p:txBody>
      </p:sp>
      <p:sp>
        <p:nvSpPr>
          <p:cNvPr id="5" name="Tijdelijke aanduiding voor dianummer 4"/>
          <p:cNvSpPr>
            <a:spLocks noGrp="1"/>
          </p:cNvSpPr>
          <p:nvPr>
            <p:ph type="sldNum" sz="quarter" idx="12"/>
          </p:nvPr>
        </p:nvSpPr>
        <p:spPr/>
        <p:txBody>
          <a:bodyPr/>
          <a:lstStyle>
            <a:lvl1pPr>
              <a:defRPr sz="1000">
                <a:latin typeface="Corbel" panose="020B0503020204020204" pitchFamily="34" charset="0"/>
              </a:defRPr>
            </a:lvl1pPr>
          </a:lstStyle>
          <a:p>
            <a:fld id="{364CC681-DFB2-4870-80C2-9DF8BD7050E1}" type="slidenum">
              <a:rPr lang="nl-NL" smtClean="0"/>
              <a:pPr/>
              <a:t>‹nr.›</a:t>
            </a:fld>
            <a:endParaRPr lang="nl-NL" dirty="0"/>
          </a:p>
        </p:txBody>
      </p:sp>
      <p:sp>
        <p:nvSpPr>
          <p:cNvPr id="8" name="Titel 1"/>
          <p:cNvSpPr>
            <a:spLocks noGrp="1"/>
          </p:cNvSpPr>
          <p:nvPr>
            <p:ph type="ctrTitle"/>
          </p:nvPr>
        </p:nvSpPr>
        <p:spPr>
          <a:xfrm>
            <a:off x="770399" y="1918800"/>
            <a:ext cx="7920000" cy="1440000"/>
          </a:xfrm>
          <a:solidFill>
            <a:srgbClr val="FFFFFF">
              <a:alpha val="74902"/>
            </a:srgbClr>
          </a:solidFill>
        </p:spPr>
        <p:txBody>
          <a:bodyPr lIns="288000" anchor="ctr">
            <a:normAutofit/>
          </a:bodyPr>
          <a:lstStyle>
            <a:lvl1pPr algn="l">
              <a:defRPr sz="3200">
                <a:solidFill>
                  <a:srgbClr val="000000"/>
                </a:solidFill>
              </a:defRPr>
            </a:lvl1pPr>
          </a:lstStyle>
          <a:p>
            <a:r>
              <a:rPr lang="nl-NL" dirty="0"/>
              <a:t>Klik om de stijl te bewerken</a:t>
            </a:r>
          </a:p>
        </p:txBody>
      </p:sp>
      <p:sp>
        <p:nvSpPr>
          <p:cNvPr id="9" name="Ondertitel 2"/>
          <p:cNvSpPr>
            <a:spLocks noGrp="1"/>
          </p:cNvSpPr>
          <p:nvPr>
            <p:ph type="subTitle" idx="1"/>
          </p:nvPr>
        </p:nvSpPr>
        <p:spPr>
          <a:xfrm>
            <a:off x="770399" y="3669767"/>
            <a:ext cx="7920000" cy="661737"/>
          </a:xfrm>
          <a:solidFill>
            <a:srgbClr val="FFFFFF">
              <a:alpha val="74902"/>
            </a:srgbClr>
          </a:solidFill>
        </p:spPr>
        <p:txBody>
          <a:bodyPr lIns="288000" anchor="ctr">
            <a:normAutofit/>
          </a:bodyPr>
          <a:lstStyle>
            <a:lvl1pPr marL="0" indent="0" algn="l">
              <a:buNone/>
              <a:defRPr sz="1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pic>
        <p:nvPicPr>
          <p:cNvPr id="6" name="Afbeelding 5"/>
          <p:cNvPicPr>
            <a:picLocks noChangeAspect="1"/>
          </p:cNvPicPr>
          <p:nvPr userDrawn="1"/>
        </p:nvPicPr>
        <p:blipFill rotWithShape="1">
          <a:blip r:embed="rId2">
            <a:extLst>
              <a:ext uri="{28A0092B-C50C-407E-A947-70E740481C1C}">
                <a14:useLocalDpi xmlns:a14="http://schemas.microsoft.com/office/drawing/2010/main" val="0"/>
              </a:ext>
            </a:extLst>
          </a:blip>
          <a:srcRect l="10325" r="10819"/>
          <a:stretch/>
        </p:blipFill>
        <p:spPr>
          <a:xfrm>
            <a:off x="739739" y="4434245"/>
            <a:ext cx="7931650" cy="1728787"/>
          </a:xfrm>
          <a:prstGeom prst="rect">
            <a:avLst/>
          </a:prstGeom>
        </p:spPr>
      </p:pic>
    </p:spTree>
    <p:extLst>
      <p:ext uri="{BB962C8B-B14F-4D97-AF65-F5344CB8AC3E}">
        <p14:creationId xmlns:p14="http://schemas.microsoft.com/office/powerpoint/2010/main" val="18723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t afbeelding en witte kaders">
    <p:bg>
      <p:bgPr>
        <a:solidFill>
          <a:schemeClr val="bg1"/>
        </a:solidFill>
        <a:effectLst/>
      </p:bgPr>
    </p:bg>
    <p:spTree>
      <p:nvGrpSpPr>
        <p:cNvPr id="1" name=""/>
        <p:cNvGrpSpPr/>
        <p:nvPr/>
      </p:nvGrpSpPr>
      <p:grpSpPr>
        <a:xfrm>
          <a:off x="0" y="0"/>
          <a:ext cx="0" cy="0"/>
          <a:chOff x="0" y="0"/>
          <a:chExt cx="0" cy="0"/>
        </a:xfrm>
      </p:grpSpPr>
      <p:sp>
        <p:nvSpPr>
          <p:cNvPr id="12" name="Picture Placeholder 17">
            <a:extLst>
              <a:ext uri="{FF2B5EF4-FFF2-40B4-BE49-F238E27FC236}">
                <a16:creationId xmlns:a16="http://schemas.microsoft.com/office/drawing/2014/main" id="{E386789B-A047-4FE0-8BFE-A26DA3C3BE76}"/>
              </a:ext>
            </a:extLst>
          </p:cNvPr>
          <p:cNvSpPr>
            <a:spLocks noGrp="1"/>
          </p:cNvSpPr>
          <p:nvPr>
            <p:ph type="pic" sz="quarter" idx="19" hasCustomPrompt="1"/>
          </p:nvPr>
        </p:nvSpPr>
        <p:spPr>
          <a:xfrm>
            <a:off x="0" y="952500"/>
            <a:ext cx="12192000" cy="5905500"/>
          </a:xfrm>
          <a:prstGeom prst="rect">
            <a:avLst/>
          </a:prstGeom>
          <a:pattFill prst="dkUpDiag">
            <a:fgClr>
              <a:schemeClr val="accent2">
                <a:lumMod val="60000"/>
                <a:lumOff val="40000"/>
              </a:schemeClr>
            </a:fgClr>
            <a:bgClr>
              <a:schemeClr val="bg1"/>
            </a:bgClr>
          </a:pattFill>
        </p:spPr>
        <p:txBody>
          <a:bodyPr/>
          <a:lstStyle>
            <a:lvl1pPr marL="0" indent="0">
              <a:buNone/>
              <a:defRPr sz="2000" b="0">
                <a:latin typeface="Corbel" panose="020B0503020204020204" pitchFamily="34" charset="0"/>
              </a:defRPr>
            </a:lvl1pPr>
          </a:lstStyle>
          <a:p>
            <a:r>
              <a:rPr lang="nl-NL" dirty="0"/>
              <a:t>Klik op het pictogram om een afbeelding toe te voegen</a:t>
            </a:r>
          </a:p>
        </p:txBody>
      </p:sp>
      <p:sp>
        <p:nvSpPr>
          <p:cNvPr id="9" name="Tijdelijke aanduiding voor tekst 10">
            <a:extLst>
              <a:ext uri="{FF2B5EF4-FFF2-40B4-BE49-F238E27FC236}">
                <a16:creationId xmlns:a16="http://schemas.microsoft.com/office/drawing/2014/main" id="{7D3FE0A5-0920-4B9A-9EBE-2D69FD28DA74}"/>
              </a:ext>
            </a:extLst>
          </p:cNvPr>
          <p:cNvSpPr>
            <a:spLocks noGrp="1"/>
          </p:cNvSpPr>
          <p:nvPr>
            <p:ph type="body" sz="quarter" idx="13" hasCustomPrompt="1"/>
          </p:nvPr>
        </p:nvSpPr>
        <p:spPr>
          <a:xfrm>
            <a:off x="768594" y="1918526"/>
            <a:ext cx="7920000" cy="990000"/>
          </a:xfrm>
          <a:prstGeom prst="rect">
            <a:avLst/>
          </a:prstGeom>
          <a:solidFill>
            <a:schemeClr val="bg1">
              <a:alpha val="75000"/>
            </a:schemeClr>
          </a:solidFill>
          <a:ln>
            <a:noFill/>
          </a:ln>
        </p:spPr>
        <p:txBody>
          <a:bodyPr lIns="288000" tIns="252000" rIns="0" bIns="0"/>
          <a:lstStyle>
            <a:lvl1pPr marL="0" indent="0">
              <a:lnSpc>
                <a:spcPts val="3500"/>
              </a:lnSpc>
              <a:spcBef>
                <a:spcPts val="0"/>
              </a:spcBef>
              <a:spcAft>
                <a:spcPts val="0"/>
              </a:spcAft>
              <a:buNone/>
              <a:defRPr sz="3200" b="1">
                <a:solidFill>
                  <a:schemeClr val="tx1"/>
                </a:solidFill>
                <a:latin typeface="Corbel" panose="020B0503020204020204" pitchFamily="34" charset="0"/>
              </a:defRPr>
            </a:lvl1pPr>
            <a:lvl2pPr marL="0" indent="0">
              <a:spcBef>
                <a:spcPts val="1500"/>
              </a:spcBef>
              <a:buNone/>
              <a:defRPr sz="1800" b="1">
                <a:solidFill>
                  <a:schemeClr val="tx1"/>
                </a:solidFill>
                <a:latin typeface="Corbel" panose="020B0503020204020204" pitchFamily="34" charset="0"/>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Titel</a:t>
            </a:r>
          </a:p>
        </p:txBody>
      </p:sp>
      <p:sp>
        <p:nvSpPr>
          <p:cNvPr id="10" name="Tijdelijke aanduiding voor tekst 10">
            <a:extLst>
              <a:ext uri="{FF2B5EF4-FFF2-40B4-BE49-F238E27FC236}">
                <a16:creationId xmlns:a16="http://schemas.microsoft.com/office/drawing/2014/main" id="{7D3FE0A5-0920-4B9A-9EBE-2D69FD28DA74}"/>
              </a:ext>
            </a:extLst>
          </p:cNvPr>
          <p:cNvSpPr>
            <a:spLocks noGrp="1"/>
          </p:cNvSpPr>
          <p:nvPr>
            <p:ph type="body" sz="quarter" idx="20" hasCustomPrompt="1"/>
          </p:nvPr>
        </p:nvSpPr>
        <p:spPr>
          <a:xfrm>
            <a:off x="768591" y="5751810"/>
            <a:ext cx="7920000" cy="524164"/>
          </a:xfrm>
          <a:prstGeom prst="rect">
            <a:avLst/>
          </a:prstGeom>
          <a:solidFill>
            <a:schemeClr val="bg1">
              <a:alpha val="75000"/>
            </a:schemeClr>
          </a:solidFill>
          <a:ln>
            <a:noFill/>
          </a:ln>
        </p:spPr>
        <p:txBody>
          <a:bodyPr lIns="288000" tIns="0" rIns="0" bIns="0"/>
          <a:lstStyle>
            <a:lvl1pPr marL="0" indent="0">
              <a:lnSpc>
                <a:spcPts val="3500"/>
              </a:lnSpc>
              <a:spcBef>
                <a:spcPts val="0"/>
              </a:spcBef>
              <a:spcAft>
                <a:spcPts val="0"/>
              </a:spcAft>
              <a:buNone/>
              <a:defRPr sz="1600" b="1">
                <a:solidFill>
                  <a:schemeClr val="tx1"/>
                </a:solidFill>
                <a:latin typeface="Corbel" panose="020B0503020204020204" pitchFamily="34" charset="0"/>
              </a:defRPr>
            </a:lvl1pPr>
            <a:lvl2pPr marL="0" indent="0">
              <a:spcBef>
                <a:spcPts val="1500"/>
              </a:spcBef>
              <a:buNone/>
              <a:defRPr sz="1800">
                <a:solidFill>
                  <a:schemeClr val="bg1"/>
                </a:solidFill>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Naam</a:t>
            </a:r>
          </a:p>
        </p:txBody>
      </p:sp>
      <p:sp>
        <p:nvSpPr>
          <p:cNvPr id="7" name="Tijdelijke aanduiding voor datum 3"/>
          <p:cNvSpPr>
            <a:spLocks noGrp="1"/>
          </p:cNvSpPr>
          <p:nvPr>
            <p:ph type="dt" sz="half" idx="2"/>
          </p:nvPr>
        </p:nvSpPr>
        <p:spPr>
          <a:xfrm>
            <a:off x="768592" y="6275974"/>
            <a:ext cx="7920000" cy="328639"/>
          </a:xfrm>
          <a:prstGeom prst="rect">
            <a:avLst/>
          </a:prstGeom>
          <a:solidFill>
            <a:srgbClr val="FFFFFF">
              <a:alpha val="74902"/>
            </a:srgbClr>
          </a:solidFill>
        </p:spPr>
        <p:txBody>
          <a:bodyPr vert="horz" lIns="288000" tIns="45720" rIns="91440" bIns="45720" rtlCol="0" anchor="ctr"/>
          <a:lstStyle>
            <a:lvl1pPr algn="l">
              <a:defRPr sz="1600" b="1">
                <a:solidFill>
                  <a:srgbClr val="000000"/>
                </a:solidFill>
                <a:latin typeface="Corbel" panose="020B0503020204020204" pitchFamily="34" charset="0"/>
              </a:defRPr>
            </a:lvl1pPr>
          </a:lstStyle>
          <a:p>
            <a:r>
              <a:rPr lang="nl-NL"/>
              <a:t>Donderdag 6 april 2023</a:t>
            </a:r>
            <a:endParaRPr lang="nl-NL" dirty="0"/>
          </a:p>
        </p:txBody>
      </p:sp>
      <p:sp>
        <p:nvSpPr>
          <p:cNvPr id="8" name="Ondertitel 2"/>
          <p:cNvSpPr>
            <a:spLocks noGrp="1"/>
          </p:cNvSpPr>
          <p:nvPr>
            <p:ph type="subTitle" idx="1"/>
          </p:nvPr>
        </p:nvSpPr>
        <p:spPr>
          <a:xfrm>
            <a:off x="768594" y="2893695"/>
            <a:ext cx="7920000" cy="661737"/>
          </a:xfrm>
          <a:prstGeom prst="rect">
            <a:avLst/>
          </a:prstGeom>
          <a:solidFill>
            <a:srgbClr val="FFFFFF">
              <a:alpha val="74902"/>
            </a:srgbClr>
          </a:solidFill>
        </p:spPr>
        <p:txBody>
          <a:bodyPr lIns="288000" anchor="ctr">
            <a:normAutofit/>
          </a:bodyPr>
          <a:lstStyle>
            <a:lvl1pPr marL="0" indent="0" algn="l">
              <a:buNone/>
              <a:defRPr sz="1600" b="1">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783633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ekop wit">
    <p:spTree>
      <p:nvGrpSpPr>
        <p:cNvPr id="1" name=""/>
        <p:cNvGrpSpPr/>
        <p:nvPr/>
      </p:nvGrpSpPr>
      <p:grpSpPr>
        <a:xfrm>
          <a:off x="0" y="0"/>
          <a:ext cx="0" cy="0"/>
          <a:chOff x="0" y="0"/>
          <a:chExt cx="0" cy="0"/>
        </a:xfrm>
      </p:grpSpPr>
      <p:sp>
        <p:nvSpPr>
          <p:cNvPr id="2" name="Rechthoek 1"/>
          <p:cNvSpPr/>
          <p:nvPr userDrawn="1"/>
        </p:nvSpPr>
        <p:spPr>
          <a:xfrm>
            <a:off x="0" y="493160"/>
            <a:ext cx="12192000" cy="6164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atum 2"/>
          <p:cNvSpPr>
            <a:spLocks noGrp="1"/>
          </p:cNvSpPr>
          <p:nvPr>
            <p:ph type="dt" sz="half" idx="10"/>
          </p:nvPr>
        </p:nvSpPr>
        <p:spPr/>
        <p:txBody>
          <a:bodyPr/>
          <a:lstStyle>
            <a:lvl1pPr>
              <a:defRPr sz="1000">
                <a:latin typeface="Corbel" panose="020B0503020204020204" pitchFamily="34" charset="0"/>
              </a:defRPr>
            </a:lvl1pPr>
          </a:lstStyle>
          <a:p>
            <a:r>
              <a:rPr lang="nl-NL"/>
              <a:t>Donderdag 6 april 2023</a:t>
            </a:r>
            <a:endParaRPr lang="nl-NL" dirty="0"/>
          </a:p>
        </p:txBody>
      </p:sp>
      <p:sp>
        <p:nvSpPr>
          <p:cNvPr id="4" name="Tijdelijke aanduiding voor voettekst 3"/>
          <p:cNvSpPr>
            <a:spLocks noGrp="1"/>
          </p:cNvSpPr>
          <p:nvPr>
            <p:ph type="ftr" sz="quarter" idx="11"/>
          </p:nvPr>
        </p:nvSpPr>
        <p:spPr/>
        <p:txBody>
          <a:bodyPr/>
          <a:lstStyle>
            <a:lvl1pPr>
              <a:defRPr sz="1000">
                <a:latin typeface="Corbel" panose="020B0503020204020204" pitchFamily="34" charset="0"/>
              </a:defRPr>
            </a:lvl1pPr>
          </a:lstStyle>
          <a:p>
            <a:endParaRPr lang="nl-NL" dirty="0"/>
          </a:p>
        </p:txBody>
      </p:sp>
      <p:sp>
        <p:nvSpPr>
          <p:cNvPr id="5" name="Tijdelijke aanduiding voor dianummer 4"/>
          <p:cNvSpPr>
            <a:spLocks noGrp="1"/>
          </p:cNvSpPr>
          <p:nvPr>
            <p:ph type="sldNum" sz="quarter" idx="12"/>
          </p:nvPr>
        </p:nvSpPr>
        <p:spPr/>
        <p:txBody>
          <a:bodyPr/>
          <a:lstStyle>
            <a:lvl1pPr>
              <a:defRPr sz="1000">
                <a:latin typeface="Corbel" panose="020B0503020204020204" pitchFamily="34" charset="0"/>
              </a:defRPr>
            </a:lvl1pPr>
          </a:lstStyle>
          <a:p>
            <a:fld id="{364CC681-DFB2-4870-80C2-9DF8BD7050E1}" type="slidenum">
              <a:rPr lang="nl-NL" smtClean="0"/>
              <a:pPr/>
              <a:t>‹nr.›</a:t>
            </a:fld>
            <a:endParaRPr lang="nl-NL" dirty="0"/>
          </a:p>
        </p:txBody>
      </p:sp>
      <p:sp>
        <p:nvSpPr>
          <p:cNvPr id="8" name="Titel 1"/>
          <p:cNvSpPr>
            <a:spLocks noGrp="1"/>
          </p:cNvSpPr>
          <p:nvPr>
            <p:ph type="ctrTitle"/>
          </p:nvPr>
        </p:nvSpPr>
        <p:spPr>
          <a:xfrm>
            <a:off x="770399" y="1918800"/>
            <a:ext cx="7920000" cy="1440000"/>
          </a:xfrm>
          <a:solidFill>
            <a:srgbClr val="FFFFFF">
              <a:alpha val="74902"/>
            </a:srgbClr>
          </a:solidFill>
        </p:spPr>
        <p:txBody>
          <a:bodyPr lIns="288000" anchor="ctr">
            <a:normAutofit/>
          </a:bodyPr>
          <a:lstStyle>
            <a:lvl1pPr algn="l">
              <a:defRPr sz="3200">
                <a:solidFill>
                  <a:srgbClr val="000000"/>
                </a:solidFill>
              </a:defRPr>
            </a:lvl1pPr>
          </a:lstStyle>
          <a:p>
            <a:r>
              <a:rPr lang="nl-NL" dirty="0"/>
              <a:t>Klik om de stijl te bewerken</a:t>
            </a:r>
          </a:p>
        </p:txBody>
      </p:sp>
      <p:sp>
        <p:nvSpPr>
          <p:cNvPr id="9" name="Ondertitel 2"/>
          <p:cNvSpPr>
            <a:spLocks noGrp="1"/>
          </p:cNvSpPr>
          <p:nvPr>
            <p:ph type="subTitle" idx="1"/>
          </p:nvPr>
        </p:nvSpPr>
        <p:spPr>
          <a:xfrm>
            <a:off x="770399" y="3669767"/>
            <a:ext cx="7920000" cy="661737"/>
          </a:xfrm>
          <a:solidFill>
            <a:srgbClr val="FFFFFF">
              <a:alpha val="74902"/>
            </a:srgbClr>
          </a:solidFill>
        </p:spPr>
        <p:txBody>
          <a:bodyPr lIns="288000" anchor="ctr">
            <a:normAutofit/>
          </a:bodyPr>
          <a:lstStyle>
            <a:lvl1pPr marL="0" indent="0" algn="l">
              <a:buNone/>
              <a:defRPr sz="1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2705683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sluiting  met partnership">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Donderdag 6 april 2023</a:t>
            </a:r>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r>
              <a:rPr lang="en-GB" b="0"/>
              <a:t>slide</a:t>
            </a:r>
            <a:r>
              <a:rPr lang="en-GB"/>
              <a:t> </a:t>
            </a:r>
            <a:fld id="{7EA6EBCA-AB5C-45ED-A7F0-6CA032590438}" type="slidenum">
              <a:rPr lang="en-GB" smtClean="0"/>
              <a:pPr/>
              <a:t>‹nr.›</a:t>
            </a:fld>
            <a:endParaRPr lang="en-GB" dirty="0"/>
          </a:p>
        </p:txBody>
      </p:sp>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l="16037" r="17773"/>
          <a:stretch/>
        </p:blipFill>
        <p:spPr>
          <a:xfrm>
            <a:off x="20551" y="2566534"/>
            <a:ext cx="5970140" cy="1550261"/>
          </a:xfrm>
          <a:prstGeom prst="rect">
            <a:avLst/>
          </a:prstGeom>
        </p:spPr>
      </p:pic>
      <p:sp>
        <p:nvSpPr>
          <p:cNvPr id="12" name="Tekstvak 11"/>
          <p:cNvSpPr txBox="1"/>
          <p:nvPr userDrawn="1"/>
        </p:nvSpPr>
        <p:spPr>
          <a:xfrm>
            <a:off x="256854" y="4387065"/>
            <a:ext cx="6421349" cy="1661993"/>
          </a:xfrm>
          <a:prstGeom prst="rect">
            <a:avLst/>
          </a:prstGeom>
          <a:noFill/>
        </p:spPr>
        <p:txBody>
          <a:bodyPr wrap="square" rtlCol="0">
            <a:spAutoFit/>
          </a:bodyPr>
          <a:lstStyle/>
          <a:p>
            <a:r>
              <a:rPr lang="nl-NL" sz="1100" b="1" dirty="0">
                <a:latin typeface="Corbel" panose="020B0503020204020204" pitchFamily="34" charset="0"/>
              </a:rPr>
              <a:t>NDW</a:t>
            </a:r>
            <a:r>
              <a:rPr lang="nl-NL" sz="1100" b="1" baseline="0" dirty="0">
                <a:latin typeface="Corbel" panose="020B0503020204020204" pitchFamily="34" charset="0"/>
              </a:rPr>
              <a:t> is een samenwerkingsverband van: het Ministerie van Infrastructuur en Waterstaat, alle Nederlandse provincies, de gemeenten Amsterdam, Den Haag, Rotterdam en Utrecht, de Metropoolregio Rotterdam Den-Haag en de Vervoerregio Amsterdam</a:t>
            </a:r>
          </a:p>
          <a:p>
            <a:endParaRPr lang="nl-NL" sz="1100" b="1" baseline="0" dirty="0">
              <a:latin typeface="Corbel" panose="020B0503020204020204" pitchFamily="34" charset="0"/>
            </a:endParaRPr>
          </a:p>
          <a:p>
            <a:r>
              <a:rPr lang="nl-NL" sz="1100" b="1" baseline="0" dirty="0">
                <a:latin typeface="Corbel" panose="020B0503020204020204" pitchFamily="34" charset="0"/>
              </a:rPr>
              <a:t>NDW werkt met andere dataknooppunten samen in het Nationaal Toegangspunt Mobiliteit </a:t>
            </a:r>
          </a:p>
          <a:p>
            <a:endParaRPr lang="nl-NL" dirty="0">
              <a:latin typeface="Corbel" panose="020B0503020204020204" pitchFamily="34" charset="0"/>
            </a:endParaRPr>
          </a:p>
          <a:p>
            <a:endParaRPr lang="nl-NL" dirty="0">
              <a:latin typeface="Corbel" panose="020B0503020204020204" pitchFamily="34" charset="0"/>
            </a:endParaRPr>
          </a:p>
          <a:p>
            <a:r>
              <a:rPr lang="nl-NL" sz="1100" b="1" baseline="0" dirty="0">
                <a:latin typeface="Corbel" panose="020B0503020204020204" pitchFamily="34" charset="0"/>
              </a:rPr>
              <a:t>NTM/ NDW werken met de andere EU lidstaten samen in NAPCore</a:t>
            </a:r>
            <a:endParaRPr lang="nl-NL" sz="1100" b="1" dirty="0">
              <a:latin typeface="Corbel" panose="020B0503020204020204" pitchFamily="34" charset="0"/>
            </a:endParaRPr>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38807" y="4993244"/>
            <a:ext cx="393784" cy="393784"/>
          </a:xfrm>
          <a:prstGeom prst="rect">
            <a:avLst/>
          </a:prstGeom>
        </p:spPr>
      </p:pic>
      <p:pic>
        <p:nvPicPr>
          <p:cNvPr id="18" name="Afbeelding 17"/>
          <p:cNvPicPr>
            <a:picLocks noChangeAspect="1"/>
          </p:cNvPicPr>
          <p:nvPr userDrawn="1"/>
        </p:nvPicPr>
        <p:blipFill rotWithShape="1">
          <a:blip r:embed="rId4"/>
          <a:srcRect t="15126" b="11275"/>
          <a:stretch/>
        </p:blipFill>
        <p:spPr>
          <a:xfrm>
            <a:off x="5990690" y="5515206"/>
            <a:ext cx="893424" cy="657546"/>
          </a:xfrm>
          <a:prstGeom prst="rect">
            <a:avLst/>
          </a:prstGeom>
        </p:spPr>
      </p:pic>
    </p:spTree>
    <p:extLst>
      <p:ext uri="{BB962C8B-B14F-4D97-AF65-F5344CB8AC3E}">
        <p14:creationId xmlns:p14="http://schemas.microsoft.com/office/powerpoint/2010/main" val="208872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luiting pijlen">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Donderdag 6 april 2023</a:t>
            </a:r>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r>
              <a:rPr lang="en-GB" b="0"/>
              <a:t>slide</a:t>
            </a:r>
            <a:r>
              <a:rPr lang="en-GB"/>
              <a:t> </a:t>
            </a:r>
            <a:fld id="{7EA6EBCA-AB5C-45ED-A7F0-6CA032590438}" type="slidenum">
              <a:rPr lang="en-GB" smtClean="0"/>
              <a:pPr/>
              <a:t>‹nr.›</a:t>
            </a:fld>
            <a:endParaRPr lang="en-GB" dirty="0"/>
          </a:p>
        </p:txBody>
      </p:sp>
      <p:pic>
        <p:nvPicPr>
          <p:cNvPr id="6" name="Graphic 2">
            <a:extLst>
              <a:ext uri="{FF2B5EF4-FFF2-40B4-BE49-F238E27FC236}">
                <a16:creationId xmlns:a16="http://schemas.microsoft.com/office/drawing/2014/main" id="{47E3F7EB-0DBA-4C37-8E3B-68B41E3DA92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906" y="1362268"/>
            <a:ext cx="4852503" cy="4540509"/>
          </a:xfrm>
          <a:prstGeom prst="rect">
            <a:avLst/>
          </a:prstGeom>
        </p:spPr>
      </p:pic>
    </p:spTree>
    <p:extLst>
      <p:ext uri="{BB962C8B-B14F-4D97-AF65-F5344CB8AC3E}">
        <p14:creationId xmlns:p14="http://schemas.microsoft.com/office/powerpoint/2010/main" val="1385041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sluiting met abeeldin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a:t>Donderdag 6 april 2023</a:t>
            </a:r>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r>
              <a:rPr lang="en-GB" b="0"/>
              <a:t>slide</a:t>
            </a:r>
            <a:r>
              <a:rPr lang="en-GB"/>
              <a:t> </a:t>
            </a:r>
            <a:fld id="{7EA6EBCA-AB5C-45ED-A7F0-6CA032590438}" type="slidenum">
              <a:rPr lang="en-GB" smtClean="0"/>
              <a:pPr/>
              <a:t>‹nr.›</a:t>
            </a:fld>
            <a:endParaRPr lang="en-GB" dirty="0"/>
          </a:p>
        </p:txBody>
      </p:sp>
      <p:sp>
        <p:nvSpPr>
          <p:cNvPr id="6" name="Picture Placeholder 17">
            <a:extLst>
              <a:ext uri="{FF2B5EF4-FFF2-40B4-BE49-F238E27FC236}">
                <a16:creationId xmlns:a16="http://schemas.microsoft.com/office/drawing/2014/main" id="{023EF695-DD7E-4D3D-9620-93228E54F104}"/>
              </a:ext>
            </a:extLst>
          </p:cNvPr>
          <p:cNvSpPr>
            <a:spLocks noGrp="1"/>
          </p:cNvSpPr>
          <p:nvPr>
            <p:ph type="pic" sz="quarter" idx="19" hasCustomPrompt="1"/>
          </p:nvPr>
        </p:nvSpPr>
        <p:spPr>
          <a:xfrm>
            <a:off x="0" y="952857"/>
            <a:ext cx="6096000" cy="5703544"/>
          </a:xfrm>
          <a:prstGeom prst="rect">
            <a:avLst/>
          </a:prstGeom>
          <a:pattFill prst="dkUpDiag">
            <a:fgClr>
              <a:schemeClr val="accent2">
                <a:lumMod val="60000"/>
                <a:lumOff val="40000"/>
              </a:schemeClr>
            </a:fgClr>
            <a:bgClr>
              <a:schemeClr val="bg1"/>
            </a:bgClr>
          </a:pattFill>
        </p:spPr>
        <p:txBody>
          <a:bodyPr anchor="t"/>
          <a:lstStyle>
            <a:lvl1pPr marL="0" indent="0">
              <a:buNone/>
              <a:defRPr sz="2000" b="0" baseline="0"/>
            </a:lvl1pPr>
          </a:lstStyle>
          <a:p>
            <a:r>
              <a:rPr lang="nl-NL" noProof="0" dirty="0"/>
              <a:t>Klik op het pictogram om een afbeelding toe te voegen</a:t>
            </a:r>
          </a:p>
        </p:txBody>
      </p:sp>
    </p:spTree>
    <p:extLst>
      <p:ext uri="{BB962C8B-B14F-4D97-AF65-F5344CB8AC3E}">
        <p14:creationId xmlns:p14="http://schemas.microsoft.com/office/powerpoint/2010/main" val="200462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pijlen">
    <p:spTree>
      <p:nvGrpSpPr>
        <p:cNvPr id="1" name=""/>
        <p:cNvGrpSpPr/>
        <p:nvPr/>
      </p:nvGrpSpPr>
      <p:grpSpPr>
        <a:xfrm>
          <a:off x="0" y="0"/>
          <a:ext cx="0" cy="0"/>
          <a:chOff x="0" y="0"/>
          <a:chExt cx="0" cy="0"/>
        </a:xfrm>
      </p:grpSpPr>
      <p:sp>
        <p:nvSpPr>
          <p:cNvPr id="7" name="Tijdelijke aanduiding voor tekst 10">
            <a:extLst>
              <a:ext uri="{FF2B5EF4-FFF2-40B4-BE49-F238E27FC236}">
                <a16:creationId xmlns:a16="http://schemas.microsoft.com/office/drawing/2014/main" id="{7D3FE0A5-0920-4B9A-9EBE-2D69FD28DA74}"/>
              </a:ext>
            </a:extLst>
          </p:cNvPr>
          <p:cNvSpPr>
            <a:spLocks noGrp="1"/>
          </p:cNvSpPr>
          <p:nvPr>
            <p:ph type="body" sz="quarter" idx="13" hasCustomPrompt="1"/>
          </p:nvPr>
        </p:nvSpPr>
        <p:spPr>
          <a:xfrm>
            <a:off x="768595" y="1918526"/>
            <a:ext cx="7943890" cy="975169"/>
          </a:xfrm>
          <a:prstGeom prst="rect">
            <a:avLst/>
          </a:prstGeom>
          <a:solidFill>
            <a:schemeClr val="bg1">
              <a:alpha val="75000"/>
            </a:schemeClr>
          </a:solidFill>
          <a:ln>
            <a:noFill/>
          </a:ln>
        </p:spPr>
        <p:txBody>
          <a:bodyPr lIns="288000" tIns="252000" rIns="0" bIns="0"/>
          <a:lstStyle>
            <a:lvl1pPr marL="0" indent="0">
              <a:lnSpc>
                <a:spcPts val="3500"/>
              </a:lnSpc>
              <a:spcBef>
                <a:spcPts val="0"/>
              </a:spcBef>
              <a:spcAft>
                <a:spcPts val="0"/>
              </a:spcAft>
              <a:buNone/>
              <a:defRPr sz="3200" b="1">
                <a:solidFill>
                  <a:schemeClr val="tx1"/>
                </a:solidFill>
                <a:latin typeface="Corbel" panose="020B0503020204020204" pitchFamily="34" charset="0"/>
              </a:defRPr>
            </a:lvl1pPr>
            <a:lvl2pPr marL="0" indent="0">
              <a:spcBef>
                <a:spcPts val="1500"/>
              </a:spcBef>
              <a:buNone/>
              <a:defRPr sz="1800" b="1">
                <a:solidFill>
                  <a:schemeClr val="tx1"/>
                </a:solidFill>
                <a:latin typeface="Corbel" panose="020B0503020204020204" pitchFamily="34" charset="0"/>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Titel</a:t>
            </a:r>
          </a:p>
        </p:txBody>
      </p:sp>
      <p:sp>
        <p:nvSpPr>
          <p:cNvPr id="8" name="Tijdelijke aanduiding voor tekst 10">
            <a:extLst>
              <a:ext uri="{FF2B5EF4-FFF2-40B4-BE49-F238E27FC236}">
                <a16:creationId xmlns:a16="http://schemas.microsoft.com/office/drawing/2014/main" id="{7D3FE0A5-0920-4B9A-9EBE-2D69FD28DA74}"/>
              </a:ext>
            </a:extLst>
          </p:cNvPr>
          <p:cNvSpPr>
            <a:spLocks noGrp="1"/>
          </p:cNvSpPr>
          <p:nvPr>
            <p:ph type="body" sz="quarter" idx="20" hasCustomPrompt="1"/>
          </p:nvPr>
        </p:nvSpPr>
        <p:spPr>
          <a:xfrm>
            <a:off x="768595" y="5461001"/>
            <a:ext cx="7943890" cy="524164"/>
          </a:xfrm>
          <a:prstGeom prst="rect">
            <a:avLst/>
          </a:prstGeom>
          <a:solidFill>
            <a:schemeClr val="bg1">
              <a:alpha val="75000"/>
            </a:schemeClr>
          </a:solidFill>
          <a:ln>
            <a:noFill/>
          </a:ln>
        </p:spPr>
        <p:txBody>
          <a:bodyPr lIns="288000" tIns="0" rIns="0" bIns="0"/>
          <a:lstStyle>
            <a:lvl1pPr marL="0" indent="0">
              <a:lnSpc>
                <a:spcPts val="3500"/>
              </a:lnSpc>
              <a:spcBef>
                <a:spcPts val="0"/>
              </a:spcBef>
              <a:spcAft>
                <a:spcPts val="0"/>
              </a:spcAft>
              <a:buNone/>
              <a:defRPr sz="1600" b="1">
                <a:solidFill>
                  <a:schemeClr val="tx1"/>
                </a:solidFill>
                <a:latin typeface="Corbel" panose="020B0503020204020204" pitchFamily="34" charset="0"/>
              </a:defRPr>
            </a:lvl1pPr>
            <a:lvl2pPr marL="0" indent="0">
              <a:spcBef>
                <a:spcPts val="1500"/>
              </a:spcBef>
              <a:buNone/>
              <a:defRPr sz="1800">
                <a:solidFill>
                  <a:schemeClr val="bg1"/>
                </a:solidFill>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Naam</a:t>
            </a:r>
          </a:p>
        </p:txBody>
      </p:sp>
      <p:pic>
        <p:nvPicPr>
          <p:cNvPr id="10" name="Graphic 2">
            <a:extLst>
              <a:ext uri="{FF2B5EF4-FFF2-40B4-BE49-F238E27FC236}">
                <a16:creationId xmlns:a16="http://schemas.microsoft.com/office/drawing/2014/main" id="{47E3F7EB-0DBA-4C37-8E3B-68B41E3DA92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6514545" y="1350392"/>
            <a:ext cx="4852503" cy="4540509"/>
          </a:xfrm>
          <a:prstGeom prst="rect">
            <a:avLst/>
          </a:prstGeom>
        </p:spPr>
      </p:pic>
      <p:sp>
        <p:nvSpPr>
          <p:cNvPr id="11" name="Tijdelijke aanduiding voor datum 3"/>
          <p:cNvSpPr>
            <a:spLocks noGrp="1"/>
          </p:cNvSpPr>
          <p:nvPr>
            <p:ph type="dt" sz="half" idx="2"/>
          </p:nvPr>
        </p:nvSpPr>
        <p:spPr>
          <a:xfrm>
            <a:off x="768594" y="5985165"/>
            <a:ext cx="7943889" cy="328639"/>
          </a:xfrm>
          <a:prstGeom prst="rect">
            <a:avLst/>
          </a:prstGeom>
          <a:solidFill>
            <a:srgbClr val="FFFFFF">
              <a:alpha val="74902"/>
            </a:srgbClr>
          </a:solidFill>
        </p:spPr>
        <p:txBody>
          <a:bodyPr vert="horz" lIns="288000" tIns="45720" rIns="91440" bIns="45720" rtlCol="0" anchor="ctr"/>
          <a:lstStyle>
            <a:lvl1pPr algn="l">
              <a:defRPr sz="1600" b="1">
                <a:solidFill>
                  <a:srgbClr val="000000"/>
                </a:solidFill>
                <a:latin typeface="Corbel" panose="020B0503020204020204" pitchFamily="34" charset="0"/>
              </a:defRPr>
            </a:lvl1pPr>
          </a:lstStyle>
          <a:p>
            <a:r>
              <a:rPr lang="nl-NL"/>
              <a:t>Donderdag 6 april 2023</a:t>
            </a:r>
            <a:endParaRPr lang="nl-NL" dirty="0"/>
          </a:p>
        </p:txBody>
      </p:sp>
      <p:sp>
        <p:nvSpPr>
          <p:cNvPr id="12" name="Ondertitel 2"/>
          <p:cNvSpPr>
            <a:spLocks noGrp="1"/>
          </p:cNvSpPr>
          <p:nvPr>
            <p:ph type="subTitle" idx="1"/>
          </p:nvPr>
        </p:nvSpPr>
        <p:spPr>
          <a:xfrm>
            <a:off x="768593" y="2893695"/>
            <a:ext cx="7943891" cy="661737"/>
          </a:xfrm>
          <a:prstGeom prst="rect">
            <a:avLst/>
          </a:prstGeom>
          <a:solidFill>
            <a:srgbClr val="FFFFFF">
              <a:alpha val="74902"/>
            </a:srgbClr>
          </a:solidFill>
        </p:spPr>
        <p:txBody>
          <a:bodyPr lIns="288000" anchor="ctr">
            <a:normAutofit/>
          </a:bodyPr>
          <a:lstStyle>
            <a:lvl1pPr marL="0" indent="0" algn="l">
              <a:buNone/>
              <a:defRPr sz="1600" b="1">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122450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wit">
    <p:spTree>
      <p:nvGrpSpPr>
        <p:cNvPr id="1" name=""/>
        <p:cNvGrpSpPr/>
        <p:nvPr/>
      </p:nvGrpSpPr>
      <p:grpSpPr>
        <a:xfrm>
          <a:off x="0" y="0"/>
          <a:ext cx="0" cy="0"/>
          <a:chOff x="0" y="0"/>
          <a:chExt cx="0" cy="0"/>
        </a:xfrm>
      </p:grpSpPr>
      <p:sp>
        <p:nvSpPr>
          <p:cNvPr id="7" name="Tijdelijke aanduiding voor tekst 10">
            <a:extLst>
              <a:ext uri="{FF2B5EF4-FFF2-40B4-BE49-F238E27FC236}">
                <a16:creationId xmlns:a16="http://schemas.microsoft.com/office/drawing/2014/main" id="{7D3FE0A5-0920-4B9A-9EBE-2D69FD28DA74}"/>
              </a:ext>
            </a:extLst>
          </p:cNvPr>
          <p:cNvSpPr>
            <a:spLocks noGrp="1"/>
          </p:cNvSpPr>
          <p:nvPr>
            <p:ph type="body" sz="quarter" idx="13" hasCustomPrompt="1"/>
          </p:nvPr>
        </p:nvSpPr>
        <p:spPr>
          <a:xfrm>
            <a:off x="768594" y="1918526"/>
            <a:ext cx="8172203" cy="975169"/>
          </a:xfrm>
          <a:prstGeom prst="rect">
            <a:avLst/>
          </a:prstGeom>
          <a:solidFill>
            <a:schemeClr val="bg1">
              <a:alpha val="75000"/>
            </a:schemeClr>
          </a:solidFill>
          <a:ln>
            <a:noFill/>
          </a:ln>
        </p:spPr>
        <p:txBody>
          <a:bodyPr lIns="288000" tIns="252000" rIns="0" bIns="0"/>
          <a:lstStyle>
            <a:lvl1pPr marL="0" indent="0">
              <a:lnSpc>
                <a:spcPts val="3500"/>
              </a:lnSpc>
              <a:spcBef>
                <a:spcPts val="0"/>
              </a:spcBef>
              <a:spcAft>
                <a:spcPts val="0"/>
              </a:spcAft>
              <a:buNone/>
              <a:defRPr sz="3200" b="1">
                <a:solidFill>
                  <a:schemeClr val="tx1"/>
                </a:solidFill>
                <a:latin typeface="Corbel" panose="020B0503020204020204" pitchFamily="34" charset="0"/>
              </a:defRPr>
            </a:lvl1pPr>
            <a:lvl2pPr marL="0" indent="0">
              <a:spcBef>
                <a:spcPts val="1500"/>
              </a:spcBef>
              <a:buNone/>
              <a:defRPr sz="1800" b="1">
                <a:solidFill>
                  <a:schemeClr val="tx1"/>
                </a:solidFill>
                <a:latin typeface="Corbel" panose="020B0503020204020204" pitchFamily="34" charset="0"/>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Titel</a:t>
            </a:r>
          </a:p>
          <a:p>
            <a:pPr lvl="1"/>
            <a:endParaRPr lang="en-GB" dirty="0"/>
          </a:p>
        </p:txBody>
      </p:sp>
      <p:sp>
        <p:nvSpPr>
          <p:cNvPr id="8" name="Tijdelijke aanduiding voor tekst 10">
            <a:extLst>
              <a:ext uri="{FF2B5EF4-FFF2-40B4-BE49-F238E27FC236}">
                <a16:creationId xmlns:a16="http://schemas.microsoft.com/office/drawing/2014/main" id="{7D3FE0A5-0920-4B9A-9EBE-2D69FD28DA74}"/>
              </a:ext>
            </a:extLst>
          </p:cNvPr>
          <p:cNvSpPr>
            <a:spLocks noGrp="1"/>
          </p:cNvSpPr>
          <p:nvPr>
            <p:ph type="body" sz="quarter" idx="20" hasCustomPrompt="1"/>
          </p:nvPr>
        </p:nvSpPr>
        <p:spPr>
          <a:xfrm>
            <a:off x="768594" y="5461001"/>
            <a:ext cx="8172203" cy="524164"/>
          </a:xfrm>
          <a:prstGeom prst="rect">
            <a:avLst/>
          </a:prstGeom>
          <a:solidFill>
            <a:schemeClr val="bg1">
              <a:alpha val="75000"/>
            </a:schemeClr>
          </a:solidFill>
          <a:ln>
            <a:noFill/>
          </a:ln>
        </p:spPr>
        <p:txBody>
          <a:bodyPr lIns="288000" tIns="0" rIns="0" bIns="0"/>
          <a:lstStyle>
            <a:lvl1pPr marL="0" indent="0">
              <a:lnSpc>
                <a:spcPts val="3500"/>
              </a:lnSpc>
              <a:spcBef>
                <a:spcPts val="0"/>
              </a:spcBef>
              <a:spcAft>
                <a:spcPts val="0"/>
              </a:spcAft>
              <a:buNone/>
              <a:defRPr sz="1600" b="1">
                <a:solidFill>
                  <a:schemeClr val="tx1"/>
                </a:solidFill>
                <a:latin typeface="Corbel" panose="020B0503020204020204" pitchFamily="34" charset="0"/>
              </a:defRPr>
            </a:lvl1pPr>
            <a:lvl2pPr marL="0" indent="0">
              <a:spcBef>
                <a:spcPts val="1500"/>
              </a:spcBef>
              <a:buNone/>
              <a:defRPr sz="1800">
                <a:solidFill>
                  <a:schemeClr val="bg1"/>
                </a:solidFill>
              </a:defRPr>
            </a:lvl2pPr>
            <a:lvl3pPr marL="0" indent="0">
              <a:buNone/>
              <a:defRPr lang="nl-NL" sz="1800" kern="1200" dirty="0" smtClean="0">
                <a:solidFill>
                  <a:schemeClr val="tx1"/>
                </a:solidFill>
                <a:latin typeface="+mn-lt"/>
                <a:ea typeface="+mn-ea"/>
                <a:cs typeface="+mn-cs"/>
              </a:defRPr>
            </a:lvl3pPr>
            <a:lvl4pPr marL="0" indent="0">
              <a:buNone/>
              <a:defRPr lang="nl-NL" sz="1800" kern="1200" dirty="0" smtClean="0">
                <a:solidFill>
                  <a:schemeClr val="tx1"/>
                </a:solidFill>
                <a:latin typeface="+mn-lt"/>
                <a:ea typeface="+mn-ea"/>
                <a:cs typeface="+mn-cs"/>
              </a:defRPr>
            </a:lvl4pPr>
            <a:lvl5pPr marL="0" indent="0">
              <a:buNone/>
              <a:defRPr lang="en-GB" sz="1800" kern="1200" dirty="0">
                <a:solidFill>
                  <a:schemeClr val="tx1"/>
                </a:solidFill>
                <a:latin typeface="+mn-lt"/>
                <a:ea typeface="+mn-ea"/>
                <a:cs typeface="+mn-cs"/>
              </a:defRPr>
            </a:lvl5pPr>
          </a:lstStyle>
          <a:p>
            <a:pPr lvl="0"/>
            <a:r>
              <a:rPr lang="nl-NL" dirty="0"/>
              <a:t>Naam</a:t>
            </a:r>
          </a:p>
        </p:txBody>
      </p:sp>
      <p:sp>
        <p:nvSpPr>
          <p:cNvPr id="6" name="Tijdelijke aanduiding voor datum 3"/>
          <p:cNvSpPr>
            <a:spLocks noGrp="1"/>
          </p:cNvSpPr>
          <p:nvPr>
            <p:ph type="dt" sz="half" idx="2"/>
          </p:nvPr>
        </p:nvSpPr>
        <p:spPr>
          <a:xfrm>
            <a:off x="768595" y="5985165"/>
            <a:ext cx="8172202" cy="328639"/>
          </a:xfrm>
          <a:prstGeom prst="rect">
            <a:avLst/>
          </a:prstGeom>
          <a:solidFill>
            <a:srgbClr val="FFFFFF">
              <a:alpha val="74902"/>
            </a:srgbClr>
          </a:solidFill>
        </p:spPr>
        <p:txBody>
          <a:bodyPr vert="horz" lIns="288000" tIns="45720" rIns="91440" bIns="45720" rtlCol="0" anchor="ctr"/>
          <a:lstStyle>
            <a:lvl1pPr algn="l">
              <a:defRPr sz="1600" b="1">
                <a:solidFill>
                  <a:srgbClr val="000000"/>
                </a:solidFill>
                <a:latin typeface="Corbel" panose="020B0503020204020204" pitchFamily="34" charset="0"/>
              </a:defRPr>
            </a:lvl1pPr>
          </a:lstStyle>
          <a:p>
            <a:r>
              <a:rPr lang="nl-NL"/>
              <a:t>Donderdag 6 april 2023</a:t>
            </a:r>
            <a:endParaRPr lang="nl-NL" dirty="0"/>
          </a:p>
        </p:txBody>
      </p:sp>
      <p:sp>
        <p:nvSpPr>
          <p:cNvPr id="11" name="Ondertitel 2"/>
          <p:cNvSpPr>
            <a:spLocks noGrp="1"/>
          </p:cNvSpPr>
          <p:nvPr>
            <p:ph type="subTitle" idx="1"/>
          </p:nvPr>
        </p:nvSpPr>
        <p:spPr>
          <a:xfrm>
            <a:off x="768593" y="2893695"/>
            <a:ext cx="8172203" cy="661737"/>
          </a:xfrm>
          <a:prstGeom prst="rect">
            <a:avLst/>
          </a:prstGeom>
          <a:solidFill>
            <a:srgbClr val="FFFFFF">
              <a:alpha val="74902"/>
            </a:srgbClr>
          </a:solidFill>
        </p:spPr>
        <p:txBody>
          <a:bodyPr lIns="288000" anchor="ctr">
            <a:normAutofit/>
          </a:bodyPr>
          <a:lstStyle>
            <a:lvl1pPr marL="0" indent="0" algn="l">
              <a:buNone/>
              <a:defRPr sz="1600" b="1">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Tree>
    <p:extLst>
      <p:ext uri="{BB962C8B-B14F-4D97-AF65-F5344CB8AC3E}">
        <p14:creationId xmlns:p14="http://schemas.microsoft.com/office/powerpoint/2010/main" val="9005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a:t>Donderdag 6 april 2023</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259620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bject en afbeedling">
    <p:spTree>
      <p:nvGrpSpPr>
        <p:cNvPr id="1" name=""/>
        <p:cNvGrpSpPr/>
        <p:nvPr/>
      </p:nvGrpSpPr>
      <p:grpSpPr>
        <a:xfrm>
          <a:off x="0" y="0"/>
          <a:ext cx="0" cy="0"/>
          <a:chOff x="0" y="0"/>
          <a:chExt cx="0" cy="0"/>
        </a:xfrm>
      </p:grpSpPr>
      <p:sp>
        <p:nvSpPr>
          <p:cNvPr id="2" name="Titel 1"/>
          <p:cNvSpPr>
            <a:spLocks noGrp="1"/>
          </p:cNvSpPr>
          <p:nvPr>
            <p:ph type="title"/>
          </p:nvPr>
        </p:nvSpPr>
        <p:spPr>
          <a:xfrm>
            <a:off x="838200" y="111125"/>
            <a:ext cx="5257800" cy="1220719"/>
          </a:xfrm>
        </p:spPr>
        <p:txBody>
          <a:bodyPr/>
          <a:lstStyle/>
          <a:p>
            <a:r>
              <a:rPr lang="nl-NL"/>
              <a:t>Klik om de stijl te bewerken</a:t>
            </a:r>
          </a:p>
        </p:txBody>
      </p:sp>
      <p:sp>
        <p:nvSpPr>
          <p:cNvPr id="3" name="Tijdelijke aanduiding voor inhoud 2"/>
          <p:cNvSpPr>
            <a:spLocks noGrp="1"/>
          </p:cNvSpPr>
          <p:nvPr>
            <p:ph idx="1"/>
          </p:nvPr>
        </p:nvSpPr>
        <p:spPr>
          <a:xfrm>
            <a:off x="838200" y="1613043"/>
            <a:ext cx="5233827" cy="4962416"/>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r>
              <a:rPr lang="nl-NL"/>
              <a:t>Donderdag 6 april 2023</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a:xfrm>
            <a:off x="10298130" y="6575459"/>
            <a:ext cx="1917000" cy="282540"/>
          </a:xfrm>
        </p:spPr>
        <p:txBody>
          <a:bodyPr/>
          <a:lstStyle/>
          <a:p>
            <a:fld id="{364CC681-DFB2-4870-80C2-9DF8BD7050E1}" type="slidenum">
              <a:rPr lang="nl-NL" smtClean="0"/>
              <a:t>‹nr.›</a:t>
            </a:fld>
            <a:endParaRPr lang="nl-NL"/>
          </a:p>
        </p:txBody>
      </p:sp>
      <p:sp>
        <p:nvSpPr>
          <p:cNvPr id="7" name="Picture Placeholder 17">
            <a:extLst>
              <a:ext uri="{FF2B5EF4-FFF2-40B4-BE49-F238E27FC236}">
                <a16:creationId xmlns:a16="http://schemas.microsoft.com/office/drawing/2014/main" id="{023EF695-DD7E-4D3D-9620-93228E54F104}"/>
              </a:ext>
            </a:extLst>
          </p:cNvPr>
          <p:cNvSpPr>
            <a:spLocks noGrp="1"/>
          </p:cNvSpPr>
          <p:nvPr>
            <p:ph type="pic" sz="quarter" idx="19" hasCustomPrompt="1"/>
          </p:nvPr>
        </p:nvSpPr>
        <p:spPr>
          <a:xfrm>
            <a:off x="6096000" y="111126"/>
            <a:ext cx="6096000" cy="6464333"/>
          </a:xfrm>
          <a:prstGeom prst="rect">
            <a:avLst/>
          </a:prstGeom>
          <a:pattFill prst="dkUpDiag">
            <a:fgClr>
              <a:schemeClr val="accent2">
                <a:lumMod val="60000"/>
                <a:lumOff val="40000"/>
              </a:schemeClr>
            </a:fgClr>
            <a:bgClr>
              <a:schemeClr val="bg1"/>
            </a:bgClr>
          </a:pattFill>
        </p:spPr>
        <p:txBody>
          <a:bodyPr anchor="t"/>
          <a:lstStyle>
            <a:lvl1pPr marL="0" indent="0">
              <a:buNone/>
              <a:defRPr sz="2000" b="0" baseline="0"/>
            </a:lvl1pPr>
          </a:lstStyle>
          <a:p>
            <a:r>
              <a:rPr lang="nl-NL" noProof="0" dirty="0"/>
              <a:t>Klik op het pictogram om een afbeelding toe te voegen</a:t>
            </a:r>
          </a:p>
        </p:txBody>
      </p:sp>
    </p:spTree>
    <p:extLst>
      <p:ext uri="{BB962C8B-B14F-4D97-AF65-F5344CB8AC3E}">
        <p14:creationId xmlns:p14="http://schemas.microsoft.com/office/powerpoint/2010/main" val="24479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r>
              <a:rPr lang="nl-NL"/>
              <a:t>Donderdag 6 april 2023</a:t>
            </a:r>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56393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26200" y="130853"/>
            <a:ext cx="10515600" cy="1204787"/>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r>
              <a:rPr lang="nl-NL"/>
              <a:t>Donderdag 6 april 2023</a:t>
            </a:r>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426371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r>
              <a:rPr lang="nl-NL"/>
              <a:t>Donderdag 6 april 2023</a:t>
            </a:r>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364CC681-DFB2-4870-80C2-9DF8BD7050E1}" type="slidenum">
              <a:rPr lang="nl-NL" smtClean="0"/>
              <a:t>‹nr.›</a:t>
            </a:fld>
            <a:endParaRPr lang="nl-NL"/>
          </a:p>
        </p:txBody>
      </p:sp>
    </p:spTree>
    <p:extLst>
      <p:ext uri="{BB962C8B-B14F-4D97-AF65-F5344CB8AC3E}">
        <p14:creationId xmlns:p14="http://schemas.microsoft.com/office/powerpoint/2010/main" val="930228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6.sv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6.sv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cid:image005.png@01D756D0.55A768E0" TargetMode="External"/><Relationship Id="rId3" Type="http://schemas.openxmlformats.org/officeDocument/2006/relationships/slideLayout" Target="../slideLayouts/slideLayout23.xml"/><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svg"/><Relationship Id="rId11" Type="http://schemas.openxmlformats.org/officeDocument/2006/relationships/image" Target="cid:image004.png@01D756D0.55A768E0" TargetMode="External"/><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theme" Target="../theme/theme4.xml"/><Relationship Id="rId9" Type="http://schemas.openxmlformats.org/officeDocument/2006/relationships/image" Target="cid:image003.png@01D756D0.55A768E0" TargetMode="Externa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22">
            <a:extLst>
              <a:ext uri="{FF2B5EF4-FFF2-40B4-BE49-F238E27FC236}">
                <a16:creationId xmlns:a16="http://schemas.microsoft.com/office/drawing/2014/main" id="{234B88A5-3941-4F51-BAAA-FED11258EB0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0" y="381356"/>
            <a:ext cx="12192000" cy="571500"/>
          </a:xfrm>
          <a:prstGeom prst="rect">
            <a:avLst/>
          </a:prstGeom>
        </p:spPr>
      </p:pic>
      <p:sp>
        <p:nvSpPr>
          <p:cNvPr id="11" name="Text Placeholder 9">
            <a:extLst>
              <a:ext uri="{FF2B5EF4-FFF2-40B4-BE49-F238E27FC236}">
                <a16:creationId xmlns:a16="http://schemas.microsoft.com/office/drawing/2014/main" id="{4AD17D20-BF9D-4BD4-A1F4-6491C13CD6A4}"/>
              </a:ext>
            </a:extLst>
          </p:cNvPr>
          <p:cNvSpPr txBox="1">
            <a:spLocks/>
          </p:cNvSpPr>
          <p:nvPr userDrawn="1"/>
        </p:nvSpPr>
        <p:spPr>
          <a:xfrm>
            <a:off x="756039" y="6149667"/>
            <a:ext cx="4126001" cy="180000"/>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Datum</a:t>
            </a:r>
          </a:p>
        </p:txBody>
      </p:sp>
    </p:spTree>
    <p:extLst>
      <p:ext uri="{BB962C8B-B14F-4D97-AF65-F5344CB8AC3E}">
        <p14:creationId xmlns:p14="http://schemas.microsoft.com/office/powerpoint/2010/main" val="1662895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0" r:id="rId4"/>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12">
            <a:extLst>
              <a:ext uri="{FF2B5EF4-FFF2-40B4-BE49-F238E27FC236}">
                <a16:creationId xmlns:a16="http://schemas.microsoft.com/office/drawing/2014/main" id="{CEFDFBA1-6620-481E-9CFE-2CD63B065297}"/>
              </a:ext>
            </a:extLst>
          </p:cNvPr>
          <p:cNvSpPr/>
          <p:nvPr userDrawn="1"/>
        </p:nvSpPr>
        <p:spPr>
          <a:xfrm>
            <a:off x="0" y="1331844"/>
            <a:ext cx="12192000" cy="532580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17">
            <a:extLst>
              <a:ext uri="{FF2B5EF4-FFF2-40B4-BE49-F238E27FC236}">
                <a16:creationId xmlns:a16="http://schemas.microsoft.com/office/drawing/2014/main" id="{9416A3FA-41BF-468D-B9F3-C3786D5E66F8}"/>
              </a:ext>
            </a:extLst>
          </p:cNvPr>
          <p:cNvSpPr/>
          <p:nvPr userDrawn="1"/>
        </p:nvSpPr>
        <p:spPr>
          <a:xfrm>
            <a:off x="0" y="6657654"/>
            <a:ext cx="12192000" cy="200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jdelijke aanduiding voor titel 1"/>
          <p:cNvSpPr>
            <a:spLocks noGrp="1"/>
          </p:cNvSpPr>
          <p:nvPr>
            <p:ph type="title"/>
          </p:nvPr>
        </p:nvSpPr>
        <p:spPr>
          <a:xfrm>
            <a:off x="838200" y="111125"/>
            <a:ext cx="10515600" cy="1220719"/>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613043"/>
            <a:ext cx="10515600" cy="4962416"/>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5335712" y="6657654"/>
            <a:ext cx="1520576" cy="200345"/>
          </a:xfrm>
          <a:prstGeom prst="rect">
            <a:avLst/>
          </a:prstGeom>
        </p:spPr>
        <p:txBody>
          <a:bodyPr vert="horz" lIns="91440" tIns="45720" rIns="91440" bIns="45720" rtlCol="0" anchor="ctr"/>
          <a:lstStyle>
            <a:lvl1pPr algn="ctr">
              <a:defRPr sz="900" b="1">
                <a:solidFill>
                  <a:schemeClr val="bg1"/>
                </a:solidFill>
              </a:defRPr>
            </a:lvl1pPr>
          </a:lstStyle>
          <a:p>
            <a:r>
              <a:rPr lang="nl-NL"/>
              <a:t>Donderdag 6 april 2023</a:t>
            </a:r>
            <a:endParaRPr lang="nl-NL" dirty="0"/>
          </a:p>
        </p:txBody>
      </p:sp>
      <p:sp>
        <p:nvSpPr>
          <p:cNvPr id="5" name="Tijdelijke aanduiding voor voettekst 4"/>
          <p:cNvSpPr>
            <a:spLocks noGrp="1"/>
          </p:cNvSpPr>
          <p:nvPr>
            <p:ph type="ftr" sz="quarter" idx="3"/>
          </p:nvPr>
        </p:nvSpPr>
        <p:spPr>
          <a:xfrm>
            <a:off x="826200" y="6657654"/>
            <a:ext cx="4497512" cy="200346"/>
          </a:xfrm>
          <a:prstGeom prst="rect">
            <a:avLst/>
          </a:prstGeom>
        </p:spPr>
        <p:txBody>
          <a:bodyPr vert="horz" lIns="91440" tIns="45720" rIns="91440" bIns="45720" rtlCol="0" anchor="ctr"/>
          <a:lstStyle>
            <a:lvl1pPr algn="l">
              <a:defRPr sz="900" b="1">
                <a:solidFill>
                  <a:schemeClr val="bg1"/>
                </a:solidFill>
                <a:latin typeface="Corbel" panose="020B0503020204020204" pitchFamily="34" charset="0"/>
              </a:defRPr>
            </a:lvl1pPr>
          </a:lstStyle>
          <a:p>
            <a:endParaRPr lang="nl-NL" dirty="0"/>
          </a:p>
        </p:txBody>
      </p:sp>
      <p:pic>
        <p:nvPicPr>
          <p:cNvPr id="8" name="Graphic 14">
            <a:extLst>
              <a:ext uri="{FF2B5EF4-FFF2-40B4-BE49-F238E27FC236}">
                <a16:creationId xmlns:a16="http://schemas.microsoft.com/office/drawing/2014/main" id="{CA4E1ABB-C33F-4A1D-B038-A7FFEFD5A5A4}"/>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1389" b="1389"/>
          <a:stretch/>
        </p:blipFill>
        <p:spPr>
          <a:xfrm>
            <a:off x="0" y="0"/>
            <a:ext cx="12192000" cy="111125"/>
          </a:xfrm>
          <a:prstGeom prst="rect">
            <a:avLst/>
          </a:prstGeom>
        </p:spPr>
      </p:pic>
      <p:sp>
        <p:nvSpPr>
          <p:cNvPr id="6" name="Tijdelijke aanduiding voor dianummer 5"/>
          <p:cNvSpPr>
            <a:spLocks noGrp="1"/>
          </p:cNvSpPr>
          <p:nvPr>
            <p:ph type="sldNum" sz="quarter" idx="4"/>
          </p:nvPr>
        </p:nvSpPr>
        <p:spPr>
          <a:xfrm>
            <a:off x="9448800" y="6657654"/>
            <a:ext cx="1917000" cy="200346"/>
          </a:xfrm>
          <a:prstGeom prst="rect">
            <a:avLst/>
          </a:prstGeom>
        </p:spPr>
        <p:txBody>
          <a:bodyPr vert="horz" lIns="91440" tIns="45720" rIns="91440" bIns="45720" rtlCol="0" anchor="ctr"/>
          <a:lstStyle>
            <a:lvl1pPr algn="r">
              <a:defRPr sz="900" b="1">
                <a:solidFill>
                  <a:schemeClr val="bg1"/>
                </a:solidFill>
              </a:defRPr>
            </a:lvl1pPr>
          </a:lstStyle>
          <a:p>
            <a:fld id="{364CC681-DFB2-4870-80C2-9DF8BD7050E1}" type="slidenum">
              <a:rPr lang="nl-NL" smtClean="0"/>
              <a:pPr/>
              <a:t>‹nr.›</a:t>
            </a:fld>
            <a:endParaRPr lang="nl-NL" dirty="0"/>
          </a:p>
        </p:txBody>
      </p:sp>
    </p:spTree>
    <p:extLst>
      <p:ext uri="{BB962C8B-B14F-4D97-AF65-F5344CB8AC3E}">
        <p14:creationId xmlns:p14="http://schemas.microsoft.com/office/powerpoint/2010/main" val="589899038"/>
      </p:ext>
    </p:extLst>
  </p:cSld>
  <p:clrMap bg1="lt1" tx1="dk1" bg2="lt2" tx2="dk2" accent1="accent1" accent2="accent2" accent3="accent3" accent4="accent4" accent5="accent5" accent6="accent6" hlink="hlink" folHlink="folHlink"/>
  <p:sldLayoutIdLst>
    <p:sldLayoutId id="2147483696" r:id="rId1"/>
    <p:sldLayoutId id="2147483706" r:id="rId2"/>
    <p:sldLayoutId id="2147483698" r:id="rId3"/>
    <p:sldLayoutId id="2147483699" r:id="rId4"/>
    <p:sldLayoutId id="2147483700" r:id="rId5"/>
    <p:sldLayoutId id="2147483701" r:id="rId6"/>
    <p:sldLayoutId id="2147483702" r:id="rId7"/>
    <p:sldLayoutId id="2147483703" r:id="rId8"/>
    <p:sldLayoutId id="2147483717" r:id="rId9"/>
    <p:sldLayoutId id="2147483718" r:id="rId10"/>
    <p:sldLayoutId id="2147483704" r:id="rId11"/>
    <p:sldLayoutId id="2147483705" r:id="rId12"/>
  </p:sldLayoutIdLst>
  <p:hf sldNum="0" hdr="0"/>
  <p:txStyles>
    <p:titleStyle>
      <a:lvl1pPr algn="l" defTabSz="914400" rtl="0" eaLnBrk="1" latinLnBrk="0" hangingPunct="1">
        <a:lnSpc>
          <a:spcPct val="90000"/>
        </a:lnSpc>
        <a:spcBef>
          <a:spcPct val="0"/>
        </a:spcBef>
        <a:buNone/>
        <a:defRPr sz="28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12">
            <a:extLst>
              <a:ext uri="{FF2B5EF4-FFF2-40B4-BE49-F238E27FC236}">
                <a16:creationId xmlns:a16="http://schemas.microsoft.com/office/drawing/2014/main" id="{CEFDFBA1-6620-481E-9CFE-2CD63B065297}"/>
              </a:ext>
            </a:extLst>
          </p:cNvPr>
          <p:cNvSpPr/>
          <p:nvPr userDrawn="1"/>
        </p:nvSpPr>
        <p:spPr>
          <a:xfrm>
            <a:off x="0" y="1331844"/>
            <a:ext cx="12192000" cy="532580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17">
            <a:extLst>
              <a:ext uri="{FF2B5EF4-FFF2-40B4-BE49-F238E27FC236}">
                <a16:creationId xmlns:a16="http://schemas.microsoft.com/office/drawing/2014/main" id="{9416A3FA-41BF-468D-B9F3-C3786D5E66F8}"/>
              </a:ext>
            </a:extLst>
          </p:cNvPr>
          <p:cNvSpPr/>
          <p:nvPr userDrawn="1"/>
        </p:nvSpPr>
        <p:spPr>
          <a:xfrm>
            <a:off x="0" y="6657654"/>
            <a:ext cx="12192000" cy="200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Corbel" panose="020B0503020204020204" pitchFamily="34" charset="0"/>
            </a:endParaRPr>
          </a:p>
        </p:txBody>
      </p:sp>
      <p:sp>
        <p:nvSpPr>
          <p:cNvPr id="2" name="Tijdelijke aanduiding voor titel 1"/>
          <p:cNvSpPr>
            <a:spLocks noGrp="1"/>
          </p:cNvSpPr>
          <p:nvPr>
            <p:ph type="title"/>
          </p:nvPr>
        </p:nvSpPr>
        <p:spPr>
          <a:xfrm>
            <a:off x="838200" y="111125"/>
            <a:ext cx="10515600" cy="1220719"/>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613043"/>
            <a:ext cx="10515600" cy="4962416"/>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5335712" y="6657654"/>
            <a:ext cx="1520576" cy="200345"/>
          </a:xfrm>
          <a:prstGeom prst="rect">
            <a:avLst/>
          </a:prstGeom>
        </p:spPr>
        <p:txBody>
          <a:bodyPr vert="horz" lIns="91440" tIns="45720" rIns="91440" bIns="45720" rtlCol="0" anchor="ctr"/>
          <a:lstStyle>
            <a:lvl1pPr algn="ctr">
              <a:defRPr sz="1000" b="1">
                <a:solidFill>
                  <a:schemeClr val="bg1"/>
                </a:solidFill>
                <a:latin typeface="Corbel" panose="020B0503020204020204" pitchFamily="34" charset="0"/>
              </a:defRPr>
            </a:lvl1pPr>
          </a:lstStyle>
          <a:p>
            <a:r>
              <a:rPr lang="nl-NL"/>
              <a:t>Donderdag 6 april 2023</a:t>
            </a:r>
            <a:endParaRPr lang="nl-NL" dirty="0"/>
          </a:p>
        </p:txBody>
      </p:sp>
      <p:sp>
        <p:nvSpPr>
          <p:cNvPr id="5" name="Tijdelijke aanduiding voor voettekst 4"/>
          <p:cNvSpPr>
            <a:spLocks noGrp="1"/>
          </p:cNvSpPr>
          <p:nvPr>
            <p:ph type="ftr" sz="quarter" idx="3"/>
          </p:nvPr>
        </p:nvSpPr>
        <p:spPr>
          <a:xfrm>
            <a:off x="826200" y="6657654"/>
            <a:ext cx="4497512" cy="200346"/>
          </a:xfrm>
          <a:prstGeom prst="rect">
            <a:avLst/>
          </a:prstGeom>
        </p:spPr>
        <p:txBody>
          <a:bodyPr vert="horz" lIns="91440" tIns="45720" rIns="91440" bIns="45720" rtlCol="0" anchor="ctr"/>
          <a:lstStyle>
            <a:lvl1pPr algn="l">
              <a:defRPr sz="1000" b="1">
                <a:solidFill>
                  <a:schemeClr val="bg1"/>
                </a:solidFill>
                <a:latin typeface="Corbel" panose="020B0503020204020204" pitchFamily="34" charset="0"/>
              </a:defRPr>
            </a:lvl1pPr>
          </a:lstStyle>
          <a:p>
            <a:endParaRPr lang="nl-NL" dirty="0"/>
          </a:p>
        </p:txBody>
      </p:sp>
      <p:pic>
        <p:nvPicPr>
          <p:cNvPr id="8" name="Graphic 14">
            <a:extLst>
              <a:ext uri="{FF2B5EF4-FFF2-40B4-BE49-F238E27FC236}">
                <a16:creationId xmlns:a16="http://schemas.microsoft.com/office/drawing/2014/main" id="{CA4E1ABB-C33F-4A1D-B038-A7FFEFD5A5A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389" b="1389"/>
          <a:stretch/>
        </p:blipFill>
        <p:spPr>
          <a:xfrm>
            <a:off x="0" y="0"/>
            <a:ext cx="12192000" cy="111125"/>
          </a:xfrm>
          <a:prstGeom prst="rect">
            <a:avLst/>
          </a:prstGeom>
        </p:spPr>
      </p:pic>
      <p:sp>
        <p:nvSpPr>
          <p:cNvPr id="6" name="Tijdelijke aanduiding voor dianummer 5"/>
          <p:cNvSpPr>
            <a:spLocks noGrp="1"/>
          </p:cNvSpPr>
          <p:nvPr>
            <p:ph type="sldNum" sz="quarter" idx="4"/>
          </p:nvPr>
        </p:nvSpPr>
        <p:spPr>
          <a:xfrm>
            <a:off x="9448800" y="6657654"/>
            <a:ext cx="1917000" cy="200346"/>
          </a:xfrm>
          <a:prstGeom prst="rect">
            <a:avLst/>
          </a:prstGeom>
        </p:spPr>
        <p:txBody>
          <a:bodyPr vert="horz" lIns="91440" tIns="45720" rIns="91440" bIns="45720" rtlCol="0" anchor="ctr"/>
          <a:lstStyle>
            <a:lvl1pPr algn="r">
              <a:defRPr sz="1000" b="1">
                <a:solidFill>
                  <a:schemeClr val="bg1"/>
                </a:solidFill>
                <a:latin typeface="Corbel" panose="020B0503020204020204" pitchFamily="34" charset="0"/>
              </a:defRPr>
            </a:lvl1pPr>
          </a:lstStyle>
          <a:p>
            <a:fld id="{364CC681-DFB2-4870-80C2-9DF8BD7050E1}" type="slidenum">
              <a:rPr lang="nl-NL" smtClean="0"/>
              <a:pPr/>
              <a:t>‹nr.›</a:t>
            </a:fld>
            <a:endParaRPr lang="nl-NL" dirty="0"/>
          </a:p>
        </p:txBody>
      </p:sp>
    </p:spTree>
    <p:extLst>
      <p:ext uri="{BB962C8B-B14F-4D97-AF65-F5344CB8AC3E}">
        <p14:creationId xmlns:p14="http://schemas.microsoft.com/office/powerpoint/2010/main" val="2283961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sldNum="0" hdr="0"/>
  <p:txStyles>
    <p:titleStyle>
      <a:lvl1pPr algn="l" defTabSz="914400" rtl="0" eaLnBrk="1" latinLnBrk="0" hangingPunct="1">
        <a:lnSpc>
          <a:spcPct val="90000"/>
        </a:lnSpc>
        <a:spcBef>
          <a:spcPct val="0"/>
        </a:spcBef>
        <a:buNone/>
        <a:defRPr sz="28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Rechthoek 12">
            <a:extLst>
              <a:ext uri="{FF2B5EF4-FFF2-40B4-BE49-F238E27FC236}">
                <a16:creationId xmlns:a16="http://schemas.microsoft.com/office/drawing/2014/main" id="{CEFDFBA1-6620-481E-9CFE-2CD63B065297}"/>
              </a:ext>
            </a:extLst>
          </p:cNvPr>
          <p:cNvSpPr/>
          <p:nvPr userDrawn="1"/>
        </p:nvSpPr>
        <p:spPr>
          <a:xfrm>
            <a:off x="0" y="952856"/>
            <a:ext cx="12192000" cy="5704798"/>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17">
            <a:extLst>
              <a:ext uri="{FF2B5EF4-FFF2-40B4-BE49-F238E27FC236}">
                <a16:creationId xmlns:a16="http://schemas.microsoft.com/office/drawing/2014/main" id="{9416A3FA-41BF-468D-B9F3-C3786D5E66F8}"/>
              </a:ext>
            </a:extLst>
          </p:cNvPr>
          <p:cNvSpPr/>
          <p:nvPr userDrawn="1"/>
        </p:nvSpPr>
        <p:spPr>
          <a:xfrm>
            <a:off x="0" y="6656400"/>
            <a:ext cx="12192000" cy="20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pic>
        <p:nvPicPr>
          <p:cNvPr id="9" name="Graphic 22">
            <a:extLst>
              <a:ext uri="{FF2B5EF4-FFF2-40B4-BE49-F238E27FC236}">
                <a16:creationId xmlns:a16="http://schemas.microsoft.com/office/drawing/2014/main" id="{234B88A5-3941-4F51-BAAA-FED11258EB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0" y="381356"/>
            <a:ext cx="12192000" cy="571500"/>
          </a:xfrm>
          <a:prstGeom prst="rect">
            <a:avLst/>
          </a:prstGeom>
        </p:spPr>
      </p:pic>
      <p:sp>
        <p:nvSpPr>
          <p:cNvPr id="11" name="Text Placeholder 9">
            <a:extLst>
              <a:ext uri="{FF2B5EF4-FFF2-40B4-BE49-F238E27FC236}">
                <a16:creationId xmlns:a16="http://schemas.microsoft.com/office/drawing/2014/main" id="{4AD17D20-BF9D-4BD4-A1F4-6491C13CD6A4}"/>
              </a:ext>
            </a:extLst>
          </p:cNvPr>
          <p:cNvSpPr txBox="1">
            <a:spLocks/>
          </p:cNvSpPr>
          <p:nvPr userDrawn="1"/>
        </p:nvSpPr>
        <p:spPr>
          <a:xfrm>
            <a:off x="756039" y="6149667"/>
            <a:ext cx="4126001" cy="180000"/>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Datum</a:t>
            </a:r>
          </a:p>
        </p:txBody>
      </p:sp>
      <p:sp>
        <p:nvSpPr>
          <p:cNvPr id="5" name="Tijdelijke aanduiding voor datum 3">
            <a:extLst>
              <a:ext uri="{FF2B5EF4-FFF2-40B4-BE49-F238E27FC236}">
                <a16:creationId xmlns:a16="http://schemas.microsoft.com/office/drawing/2014/main" id="{42C8B466-4614-455E-A8CE-B9769EB7E91E}"/>
              </a:ext>
            </a:extLst>
          </p:cNvPr>
          <p:cNvSpPr>
            <a:spLocks noGrp="1"/>
          </p:cNvSpPr>
          <p:nvPr>
            <p:ph type="dt" sz="half" idx="2"/>
          </p:nvPr>
        </p:nvSpPr>
        <p:spPr>
          <a:xfrm>
            <a:off x="7153177" y="2512308"/>
            <a:ext cx="2029300" cy="270000"/>
          </a:xfrm>
          <a:prstGeom prst="rect">
            <a:avLst/>
          </a:prstGeom>
        </p:spPr>
        <p:txBody>
          <a:bodyPr vert="horz" lIns="91440" tIns="45720" rIns="91440" bIns="45720" rtlCol="0" anchor="ctr"/>
          <a:lstStyle>
            <a:lvl1pPr algn="l">
              <a:defRPr sz="1100" b="1">
                <a:solidFill>
                  <a:srgbClr val="000000"/>
                </a:solidFill>
              </a:defRPr>
            </a:lvl1pPr>
          </a:lstStyle>
          <a:p>
            <a:r>
              <a:rPr lang="nl-NL">
                <a:latin typeface="Corbel" panose="020B0503020204020204" pitchFamily="34" charset="0"/>
              </a:rPr>
              <a:t>Donderdag 6 april 2023</a:t>
            </a:r>
            <a:endParaRPr lang="en-GB" dirty="0">
              <a:latin typeface="Corbel" panose="020B0503020204020204" pitchFamily="34" charset="0"/>
            </a:endParaRPr>
          </a:p>
        </p:txBody>
      </p:sp>
      <p:sp>
        <p:nvSpPr>
          <p:cNvPr id="6" name="Tijdelijke aanduiding voor voettekst 4">
            <a:extLst>
              <a:ext uri="{FF2B5EF4-FFF2-40B4-BE49-F238E27FC236}">
                <a16:creationId xmlns:a16="http://schemas.microsoft.com/office/drawing/2014/main" id="{3610C6C3-6028-49B7-ACE4-9277FE9407EB}"/>
              </a:ext>
            </a:extLst>
          </p:cNvPr>
          <p:cNvSpPr>
            <a:spLocks noGrp="1"/>
          </p:cNvSpPr>
          <p:nvPr>
            <p:ph type="ftr" sz="quarter" idx="3"/>
          </p:nvPr>
        </p:nvSpPr>
        <p:spPr>
          <a:xfrm>
            <a:off x="7153177" y="2006428"/>
            <a:ext cx="3817377" cy="270000"/>
          </a:xfrm>
          <a:prstGeom prst="rect">
            <a:avLst/>
          </a:prstGeom>
        </p:spPr>
        <p:txBody>
          <a:bodyPr vert="horz" lIns="90000" tIns="0" rIns="0" bIns="0" rtlCol="0" anchor="ctr"/>
          <a:lstStyle>
            <a:lvl1pPr algn="l">
              <a:defRPr sz="1100" b="1">
                <a:solidFill>
                  <a:srgbClr val="000000"/>
                </a:solidFill>
                <a:latin typeface="Corbel" panose="020B0503020204020204" pitchFamily="34" charset="0"/>
              </a:defRPr>
            </a:lvl1pPr>
          </a:lstStyle>
          <a:p>
            <a:endParaRPr lang="en-GB" dirty="0"/>
          </a:p>
        </p:txBody>
      </p:sp>
      <p:sp>
        <p:nvSpPr>
          <p:cNvPr id="7" name="Tijdelijke aanduiding voor dianummer 5">
            <a:extLst>
              <a:ext uri="{FF2B5EF4-FFF2-40B4-BE49-F238E27FC236}">
                <a16:creationId xmlns:a16="http://schemas.microsoft.com/office/drawing/2014/main" id="{2EF61B72-1274-43CA-B394-869BCC85B919}"/>
              </a:ext>
            </a:extLst>
          </p:cNvPr>
          <p:cNvSpPr>
            <a:spLocks noGrp="1"/>
          </p:cNvSpPr>
          <p:nvPr>
            <p:ph type="sldNum" sz="quarter" idx="4"/>
          </p:nvPr>
        </p:nvSpPr>
        <p:spPr>
          <a:xfrm>
            <a:off x="10549563" y="6655114"/>
            <a:ext cx="1009646" cy="201599"/>
          </a:xfrm>
          <a:prstGeom prst="rect">
            <a:avLst/>
          </a:prstGeom>
        </p:spPr>
        <p:txBody>
          <a:bodyPr vert="horz" lIns="0" tIns="0" rIns="0" bIns="0" rtlCol="0" anchor="ctr"/>
          <a:lstStyle>
            <a:lvl1pPr algn="r">
              <a:defRPr sz="1000" b="1">
                <a:solidFill>
                  <a:schemeClr val="bg1"/>
                </a:solidFill>
                <a:latin typeface="Corbel" panose="020B0503020204020204" pitchFamily="34" charset="0"/>
              </a:defRPr>
            </a:lvl1pPr>
          </a:lstStyle>
          <a:p>
            <a:r>
              <a:rPr lang="en-GB" b="0" dirty="0"/>
              <a:t>slide</a:t>
            </a:r>
            <a:r>
              <a:rPr lang="en-GB" dirty="0"/>
              <a:t> </a:t>
            </a:r>
            <a:fld id="{7EA6EBCA-AB5C-45ED-A7F0-6CA032590438}" type="slidenum">
              <a:rPr lang="en-GB" smtClean="0"/>
              <a:pPr/>
              <a:t>‹nr.›</a:t>
            </a:fld>
            <a:endParaRPr lang="en-GB" dirty="0"/>
          </a:p>
        </p:txBody>
      </p:sp>
      <p:sp>
        <p:nvSpPr>
          <p:cNvPr id="8" name="Tekstvak 9">
            <a:extLst>
              <a:ext uri="{FF2B5EF4-FFF2-40B4-BE49-F238E27FC236}">
                <a16:creationId xmlns:a16="http://schemas.microsoft.com/office/drawing/2014/main" id="{2BED108B-B442-492F-BE2E-3E0C7D4D43DC}"/>
              </a:ext>
            </a:extLst>
          </p:cNvPr>
          <p:cNvSpPr txBox="1"/>
          <p:nvPr userDrawn="1"/>
        </p:nvSpPr>
        <p:spPr>
          <a:xfrm>
            <a:off x="7153178" y="2259368"/>
            <a:ext cx="2664051" cy="270000"/>
          </a:xfrm>
          <a:prstGeom prst="rect">
            <a:avLst/>
          </a:prstGeom>
          <a:noFill/>
        </p:spPr>
        <p:txBody>
          <a:bodyPr wrap="square" rtlCol="0">
            <a:spAutoFit/>
          </a:bodyPr>
          <a:lstStyle/>
          <a:p>
            <a:r>
              <a:rPr lang="nl-NL" sz="1100" b="1" dirty="0">
                <a:latin typeface="Corbel" panose="020B0503020204020204" pitchFamily="34" charset="0"/>
              </a:rPr>
              <a:t>Nationaal Dataportaal Wegverkeer</a:t>
            </a:r>
            <a:endParaRPr lang="en-GB" sz="1100" b="1" dirty="0">
              <a:latin typeface="Corbel" panose="020B0503020204020204" pitchFamily="34" charset="0"/>
            </a:endParaRPr>
          </a:p>
        </p:txBody>
      </p:sp>
      <p:pic>
        <p:nvPicPr>
          <p:cNvPr id="12" name="Afbeelding 1" descr="Afbeelding met teken, zitten, stoppen, donker&#10;&#10;Automatisch gegenereerde beschrijving">
            <a:extLst>
              <a:ext uri="{FF2B5EF4-FFF2-40B4-BE49-F238E27FC236}">
                <a16:creationId xmlns:a16="http://schemas.microsoft.com/office/drawing/2014/main" id="{80402F98-38EA-4CD9-B303-1E73A590B6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51634" y="2285974"/>
            <a:ext cx="216000" cy="216639"/>
          </a:xfrm>
          <a:prstGeom prst="rect">
            <a:avLst/>
          </a:prstGeom>
        </p:spPr>
      </p:pic>
      <p:pic>
        <p:nvPicPr>
          <p:cNvPr id="16" name="Afbeelding 67" descr="cid:image003.png@01D756D0.55A768E0"/>
          <p:cNvPicPr>
            <a:picLocks noChangeAspect="1" noChangeArrowheads="1"/>
          </p:cNvPicPr>
          <p:nvPr userDrawn="1"/>
        </p:nvPicPr>
        <p:blipFill>
          <a:blip r:embed="rId8" r:link="rId9" cstate="print">
            <a:extLst>
              <a:ext uri="{28A0092B-C50C-407E-A947-70E740481C1C}">
                <a14:useLocalDpi xmlns:a14="http://schemas.microsoft.com/office/drawing/2010/main" val="0"/>
              </a:ext>
            </a:extLst>
          </a:blip>
          <a:srcRect/>
          <a:stretch>
            <a:fillRect/>
          </a:stretch>
        </p:blipFill>
        <p:spPr bwMode="auto">
          <a:xfrm>
            <a:off x="6936964" y="3106044"/>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68" descr="cid:image004.png@01D756D0.55A768E0"/>
          <p:cNvPicPr>
            <a:picLocks noChangeAspect="1" noChangeArrowheads="1"/>
          </p:cNvPicPr>
          <p:nvPr userDrawn="1"/>
        </p:nvPicPr>
        <p:blipFill>
          <a:blip r:embed="rId10" r:link="rId11" cstate="print">
            <a:extLst>
              <a:ext uri="{28A0092B-C50C-407E-A947-70E740481C1C}">
                <a14:useLocalDpi xmlns:a14="http://schemas.microsoft.com/office/drawing/2010/main" val="0"/>
              </a:ext>
            </a:extLst>
          </a:blip>
          <a:srcRect/>
          <a:stretch>
            <a:fillRect/>
          </a:stretch>
        </p:blipFill>
        <p:spPr bwMode="auto">
          <a:xfrm>
            <a:off x="6932129" y="3320403"/>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69" descr="cid:image005.png@01D756D0.55A768E0"/>
          <p:cNvPicPr>
            <a:picLocks noChangeAspect="1" noChangeArrowheads="1"/>
          </p:cNvPicPr>
          <p:nvPr userDrawn="1"/>
        </p:nvPicPr>
        <p:blipFill>
          <a:blip r:embed="rId12" r:link="rId13" cstate="print">
            <a:extLst>
              <a:ext uri="{28A0092B-C50C-407E-A947-70E740481C1C}">
                <a14:useLocalDpi xmlns:a14="http://schemas.microsoft.com/office/drawing/2010/main" val="0"/>
              </a:ext>
            </a:extLst>
          </a:blip>
          <a:srcRect/>
          <a:stretch>
            <a:fillRect/>
          </a:stretch>
        </p:blipFill>
        <p:spPr bwMode="auto">
          <a:xfrm>
            <a:off x="6937569" y="3567083"/>
            <a:ext cx="171450" cy="171450"/>
          </a:xfrm>
          <a:prstGeom prst="rect">
            <a:avLst/>
          </a:prstGeom>
          <a:noFill/>
          <a:extLst>
            <a:ext uri="{909E8E84-426E-40DD-AFC4-6F175D3DCCD1}">
              <a14:hiddenFill xmlns:a14="http://schemas.microsoft.com/office/drawing/2010/main">
                <a:solidFill>
                  <a:srgbClr val="FFFFFF"/>
                </a:solidFill>
              </a14:hiddenFill>
            </a:ext>
          </a:extLst>
        </p:spPr>
      </p:pic>
      <p:sp>
        <p:nvSpPr>
          <p:cNvPr id="19" name="Tijdelijke aanduiding voor tekst 10">
            <a:extLst>
              <a:ext uri="{FF2B5EF4-FFF2-40B4-BE49-F238E27FC236}">
                <a16:creationId xmlns:a16="http://schemas.microsoft.com/office/drawing/2014/main" id="{32950534-CF8C-4FE6-B125-92C9B2FBC11E}"/>
              </a:ext>
            </a:extLst>
          </p:cNvPr>
          <p:cNvSpPr txBox="1">
            <a:spLocks/>
          </p:cNvSpPr>
          <p:nvPr userDrawn="1"/>
        </p:nvSpPr>
        <p:spPr>
          <a:xfrm>
            <a:off x="7153178" y="3271128"/>
            <a:ext cx="2664051" cy="270000"/>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latin typeface="Corbel" panose="020B0503020204020204" pitchFamily="34" charset="0"/>
              </a:rPr>
              <a:t>ndw.nu</a:t>
            </a:r>
          </a:p>
        </p:txBody>
      </p:sp>
      <p:sp>
        <p:nvSpPr>
          <p:cNvPr id="20" name="Tijdelijke aanduiding voor tekst 10">
            <a:extLst>
              <a:ext uri="{FF2B5EF4-FFF2-40B4-BE49-F238E27FC236}">
                <a16:creationId xmlns:a16="http://schemas.microsoft.com/office/drawing/2014/main" id="{32950534-CF8C-4FE6-B125-92C9B2FBC11E}"/>
              </a:ext>
            </a:extLst>
          </p:cNvPr>
          <p:cNvSpPr txBox="1">
            <a:spLocks/>
          </p:cNvSpPr>
          <p:nvPr userDrawn="1"/>
        </p:nvSpPr>
        <p:spPr>
          <a:xfrm>
            <a:off x="7153178" y="3524068"/>
            <a:ext cx="4406031" cy="270000"/>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latin typeface="Corbel" panose="020B0503020204020204" pitchFamily="34" charset="0"/>
              </a:rPr>
              <a:t>www.linkedin.com/company/nationaal-dataportaal-wegverkeer</a:t>
            </a:r>
          </a:p>
        </p:txBody>
      </p:sp>
      <p:pic>
        <p:nvPicPr>
          <p:cNvPr id="23" name="Afbeelding 2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32129" y="3817682"/>
            <a:ext cx="168773" cy="168773"/>
          </a:xfrm>
          <a:prstGeom prst="rect">
            <a:avLst/>
          </a:prstGeom>
        </p:spPr>
      </p:pic>
      <p:sp>
        <p:nvSpPr>
          <p:cNvPr id="26" name="Tijdelijke aanduiding voor tekst 10">
            <a:extLst>
              <a:ext uri="{FF2B5EF4-FFF2-40B4-BE49-F238E27FC236}">
                <a16:creationId xmlns:a16="http://schemas.microsoft.com/office/drawing/2014/main" id="{32950534-CF8C-4FE6-B125-92C9B2FBC11E}"/>
              </a:ext>
            </a:extLst>
          </p:cNvPr>
          <p:cNvSpPr txBox="1">
            <a:spLocks/>
          </p:cNvSpPr>
          <p:nvPr userDrawn="1"/>
        </p:nvSpPr>
        <p:spPr>
          <a:xfrm>
            <a:off x="7153178" y="3777006"/>
            <a:ext cx="4008463" cy="270000"/>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latin typeface="Corbel" panose="020B0503020204020204" pitchFamily="34" charset="0"/>
              </a:rPr>
              <a:t>@NDWnu</a:t>
            </a:r>
          </a:p>
        </p:txBody>
      </p:sp>
      <p:sp>
        <p:nvSpPr>
          <p:cNvPr id="30" name="Tijdelijke aanduiding voor tekst 10">
            <a:extLst>
              <a:ext uri="{FF2B5EF4-FFF2-40B4-BE49-F238E27FC236}">
                <a16:creationId xmlns:a16="http://schemas.microsoft.com/office/drawing/2014/main" id="{32950534-CF8C-4FE6-B125-92C9B2FBC11E}"/>
              </a:ext>
            </a:extLst>
          </p:cNvPr>
          <p:cNvSpPr txBox="1">
            <a:spLocks/>
          </p:cNvSpPr>
          <p:nvPr userDrawn="1"/>
        </p:nvSpPr>
        <p:spPr>
          <a:xfrm>
            <a:off x="7153178" y="3018188"/>
            <a:ext cx="2664051" cy="270000"/>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latin typeface="Corbel" panose="020B0503020204020204" pitchFamily="34" charset="0"/>
            </a:endParaRPr>
          </a:p>
        </p:txBody>
      </p:sp>
      <p:sp>
        <p:nvSpPr>
          <p:cNvPr id="31" name="Tijdelijke aanduiding voor tekst 10">
            <a:extLst>
              <a:ext uri="{FF2B5EF4-FFF2-40B4-BE49-F238E27FC236}">
                <a16:creationId xmlns:a16="http://schemas.microsoft.com/office/drawing/2014/main" id="{32950534-CF8C-4FE6-B125-92C9B2FBC11E}"/>
              </a:ext>
            </a:extLst>
          </p:cNvPr>
          <p:cNvSpPr txBox="1">
            <a:spLocks/>
          </p:cNvSpPr>
          <p:nvPr userDrawn="1"/>
        </p:nvSpPr>
        <p:spPr>
          <a:xfrm>
            <a:off x="7153177" y="2765248"/>
            <a:ext cx="2664051" cy="270000"/>
          </a:xfrm>
          <a:prstGeom prst="rect">
            <a:avLst/>
          </a:prstGeom>
        </p:spPr>
        <p:txBody>
          <a:bodyPr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latin typeface="Corbel" panose="020B0503020204020204" pitchFamily="34" charset="0"/>
            </a:endParaRPr>
          </a:p>
        </p:txBody>
      </p:sp>
      <p:sp>
        <p:nvSpPr>
          <p:cNvPr id="3" name="Tijdelijke aanduiding voor titel 2"/>
          <p:cNvSpPr>
            <a:spLocks noGrp="1"/>
          </p:cNvSpPr>
          <p:nvPr>
            <p:ph type="title"/>
          </p:nvPr>
        </p:nvSpPr>
        <p:spPr>
          <a:xfrm>
            <a:off x="7146590" y="2817842"/>
            <a:ext cx="2363617" cy="249110"/>
          </a:xfrm>
          <a:prstGeom prst="rect">
            <a:avLst/>
          </a:prstGeom>
        </p:spPr>
        <p:txBody>
          <a:bodyPr vert="horz" lIns="91440" tIns="45720" rIns="91440" bIns="45720" rtlCol="0" anchor="ctr">
            <a:normAutofit/>
          </a:bodyPr>
          <a:lstStyle/>
          <a:p>
            <a:r>
              <a:rPr lang="nl-NL"/>
              <a:t>Klik om de stijl te bewerken</a:t>
            </a:r>
          </a:p>
        </p:txBody>
      </p:sp>
      <p:sp>
        <p:nvSpPr>
          <p:cNvPr id="4" name="Tijdelijke aanduiding voor tekst 3"/>
          <p:cNvSpPr>
            <a:spLocks noGrp="1"/>
          </p:cNvSpPr>
          <p:nvPr>
            <p:ph type="body" idx="1"/>
          </p:nvPr>
        </p:nvSpPr>
        <p:spPr>
          <a:xfrm>
            <a:off x="7153177" y="3097221"/>
            <a:ext cx="2357031" cy="220704"/>
          </a:xfrm>
          <a:prstGeom prst="rect">
            <a:avLst/>
          </a:prstGeom>
        </p:spPr>
        <p:txBody>
          <a:bodyPr vert="horz" lIns="91440" tIns="45720" rIns="91440" bIns="45720" rtlCol="0">
            <a:normAutofit/>
          </a:bodyPr>
          <a:lstStyle/>
          <a:p>
            <a:pPr lvl="0"/>
            <a:r>
              <a:rPr lang="nl-NL" dirty="0"/>
              <a:t>Tekststijl van het model bewerken</a:t>
            </a:r>
          </a:p>
        </p:txBody>
      </p:sp>
    </p:spTree>
    <p:extLst>
      <p:ext uri="{BB962C8B-B14F-4D97-AF65-F5344CB8AC3E}">
        <p14:creationId xmlns:p14="http://schemas.microsoft.com/office/powerpoint/2010/main" val="666517683"/>
      </p:ext>
    </p:extLst>
  </p:cSld>
  <p:clrMap bg1="lt1" tx1="dk1" bg2="lt2" tx2="dk2" accent1="accent1" accent2="accent2" accent3="accent3" accent4="accent4" accent5="accent5" accent6="accent6" hlink="hlink" folHlink="folHlink"/>
  <p:sldLayoutIdLst>
    <p:sldLayoutId id="2147483689" r:id="rId1"/>
    <p:sldLayoutId id="2147483720" r:id="rId2"/>
    <p:sldLayoutId id="2147483688" r:id="rId3"/>
  </p:sldLayoutIdLst>
  <p:hf sldNum="0" hdr="0"/>
  <p:txStyles>
    <p:titleStyle>
      <a:lvl1pPr algn="l" defTabSz="914400" rtl="0" eaLnBrk="1" latinLnBrk="0" hangingPunct="1">
        <a:lnSpc>
          <a:spcPct val="90000"/>
        </a:lnSpc>
        <a:spcBef>
          <a:spcPct val="0"/>
        </a:spcBef>
        <a:buNone/>
        <a:defRPr sz="11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100" b="1" kern="1200" baseline="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s.bussink@ndw.nu" TargetMode="Externa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ndw.nu/controlekaart"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qpublicblob.blob.core.windows.net/data-quality/bebouwde_kom_analyse_202312_POC_v5/index.html#8/52.4025/5.3043"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ndw.nu/actueel/nieuws/2024/3/18/is-jouw-gemeente-klaar-voor-isa" TargetMode="External"/><Relationship Id="rId5" Type="http://schemas.openxmlformats.org/officeDocument/2006/relationships/hyperlink" Target="mailto:Bas.Bussink@ndw.nu" TargetMode="External"/><Relationship Id="rId4" Type="http://schemas.openxmlformats.org/officeDocument/2006/relationships/hyperlink" Target="https://wegkenmerken.ndw.nu/verkeersbord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wegkenmerken.ndw.nu/verkeersbord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hyperlink" Target="mailto:nwb@rws.n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siness mobility week verkeer traffic">
            <a:extLst>
              <a:ext uri="{FF2B5EF4-FFF2-40B4-BE49-F238E27FC236}">
                <a16:creationId xmlns:a16="http://schemas.microsoft.com/office/drawing/2014/main" id="{B36A1C17-197E-BDD1-1D84-D679505CA2CD}"/>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rcRect t="6297" b="629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a:extLst>
              <a:ext uri="{FF2B5EF4-FFF2-40B4-BE49-F238E27FC236}">
                <a16:creationId xmlns:a16="http://schemas.microsoft.com/office/drawing/2014/main" id="{15DDCA4F-4544-648C-1E96-D1D4521D766B}"/>
              </a:ext>
            </a:extLst>
          </p:cNvPr>
          <p:cNvSpPr>
            <a:spLocks noGrp="1"/>
          </p:cNvSpPr>
          <p:nvPr>
            <p:ph type="body" sz="quarter" idx="13"/>
          </p:nvPr>
        </p:nvSpPr>
        <p:spPr>
          <a:xfrm>
            <a:off x="768594" y="1420427"/>
            <a:ext cx="7920000" cy="1487160"/>
          </a:xfrm>
        </p:spPr>
        <p:txBody>
          <a:bodyPr/>
          <a:lstStyle/>
          <a:p>
            <a:r>
              <a:rPr lang="nl-NL" sz="3500" dirty="0"/>
              <a:t>Zijn gemeenten klaar voor ISA ?</a:t>
            </a:r>
          </a:p>
        </p:txBody>
      </p:sp>
      <p:sp>
        <p:nvSpPr>
          <p:cNvPr id="11" name="Tijdelijke aanduiding voor tekst 10">
            <a:extLst>
              <a:ext uri="{FF2B5EF4-FFF2-40B4-BE49-F238E27FC236}">
                <a16:creationId xmlns:a16="http://schemas.microsoft.com/office/drawing/2014/main" id="{B23BE6C6-20ED-B484-DC6B-B62615FD19D2}"/>
              </a:ext>
            </a:extLst>
          </p:cNvPr>
          <p:cNvSpPr>
            <a:spLocks noGrp="1"/>
          </p:cNvSpPr>
          <p:nvPr>
            <p:ph type="body" sz="quarter" idx="20"/>
          </p:nvPr>
        </p:nvSpPr>
        <p:spPr>
          <a:xfrm>
            <a:off x="768594" y="4413696"/>
            <a:ext cx="7920000" cy="1268068"/>
          </a:xfrm>
        </p:spPr>
        <p:txBody>
          <a:bodyPr/>
          <a:lstStyle/>
          <a:p>
            <a:r>
              <a:rPr lang="nl-NL" dirty="0"/>
              <a:t>Bas Bussink</a:t>
            </a:r>
          </a:p>
          <a:p>
            <a:r>
              <a:rPr lang="nl-NL">
                <a:hlinkClick r:id="rId3"/>
              </a:rPr>
              <a:t>Bas.Bussink</a:t>
            </a:r>
            <a:r>
              <a:rPr lang="nl-NL" dirty="0">
                <a:hlinkClick r:id="rId3"/>
              </a:rPr>
              <a:t>@ndw.nu</a:t>
            </a:r>
            <a:r>
              <a:rPr lang="nl-NL" dirty="0"/>
              <a:t> </a:t>
            </a:r>
          </a:p>
          <a:p>
            <a:endParaRPr lang="nl-NL" dirty="0"/>
          </a:p>
        </p:txBody>
      </p:sp>
      <p:sp>
        <p:nvSpPr>
          <p:cNvPr id="8" name="Ondertitel 7">
            <a:extLst>
              <a:ext uri="{FF2B5EF4-FFF2-40B4-BE49-F238E27FC236}">
                <a16:creationId xmlns:a16="http://schemas.microsoft.com/office/drawing/2014/main" id="{03BF1D93-9C33-F63F-3834-61D54ACF0D09}"/>
              </a:ext>
            </a:extLst>
          </p:cNvPr>
          <p:cNvSpPr>
            <a:spLocks noGrp="1"/>
          </p:cNvSpPr>
          <p:nvPr>
            <p:ph type="subTitle" idx="1"/>
          </p:nvPr>
        </p:nvSpPr>
        <p:spPr/>
        <p:txBody>
          <a:bodyPr/>
          <a:lstStyle/>
          <a:p>
            <a:r>
              <a:rPr lang="nl-NL" dirty="0"/>
              <a:t>Een landelijke controlekaart voor de bebouwde kom</a:t>
            </a:r>
          </a:p>
        </p:txBody>
      </p:sp>
      <p:sp>
        <p:nvSpPr>
          <p:cNvPr id="6" name="Tijdelijke aanduiding voor voettekst 5">
            <a:extLst>
              <a:ext uri="{FF2B5EF4-FFF2-40B4-BE49-F238E27FC236}">
                <a16:creationId xmlns:a16="http://schemas.microsoft.com/office/drawing/2014/main" id="{9637E4CF-BE1D-42E3-E350-2891AB74DC8C}"/>
              </a:ext>
            </a:extLst>
          </p:cNvPr>
          <p:cNvSpPr>
            <a:spLocks noGrp="1"/>
          </p:cNvSpPr>
          <p:nvPr>
            <p:ph type="ftr" sz="quarter" idx="4294967295"/>
          </p:nvPr>
        </p:nvSpPr>
        <p:spPr>
          <a:xfrm>
            <a:off x="0" y="6657975"/>
            <a:ext cx="4498975" cy="200025"/>
          </a:xfrm>
          <a:prstGeom prst="rect">
            <a:avLst/>
          </a:prstGeom>
        </p:spPr>
        <p:txBody>
          <a:bodyPr/>
          <a:lstStyle/>
          <a:p>
            <a:endParaRPr lang="nl-NL" sz="1200" dirty="0">
              <a:solidFill>
                <a:schemeClr val="bg1"/>
              </a:solidFill>
            </a:endParaRPr>
          </a:p>
        </p:txBody>
      </p:sp>
    </p:spTree>
    <p:extLst>
      <p:ext uri="{BB962C8B-B14F-4D97-AF65-F5344CB8AC3E}">
        <p14:creationId xmlns:p14="http://schemas.microsoft.com/office/powerpoint/2010/main" val="2290385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7D4070F-4564-A73A-40AD-115D1B4AE89D}"/>
              </a:ext>
            </a:extLst>
          </p:cNvPr>
          <p:cNvSpPr>
            <a:spLocks noGrp="1"/>
          </p:cNvSpPr>
          <p:nvPr>
            <p:ph type="title"/>
          </p:nvPr>
        </p:nvSpPr>
        <p:spPr/>
        <p:txBody>
          <a:bodyPr>
            <a:normAutofit/>
          </a:bodyPr>
          <a:lstStyle/>
          <a:p>
            <a:r>
              <a:rPr lang="nl-NL" b="0" dirty="0"/>
              <a:t>Landelijke kaart</a:t>
            </a:r>
          </a:p>
        </p:txBody>
      </p:sp>
      <p:sp>
        <p:nvSpPr>
          <p:cNvPr id="9" name="Tijdelijke aanduiding voor inhoud 8">
            <a:extLst>
              <a:ext uri="{FF2B5EF4-FFF2-40B4-BE49-F238E27FC236}">
                <a16:creationId xmlns:a16="http://schemas.microsoft.com/office/drawing/2014/main" id="{1C1BB014-4B13-E280-CE5B-7612A7728C77}"/>
              </a:ext>
            </a:extLst>
          </p:cNvPr>
          <p:cNvSpPr>
            <a:spLocks noGrp="1"/>
          </p:cNvSpPr>
          <p:nvPr>
            <p:ph idx="1"/>
          </p:nvPr>
        </p:nvSpPr>
        <p:spPr>
          <a:xfrm>
            <a:off x="6096000" y="1331843"/>
            <a:ext cx="5669280" cy="5163219"/>
          </a:xfrm>
        </p:spPr>
        <p:txBody>
          <a:bodyPr>
            <a:noAutofit/>
          </a:bodyPr>
          <a:lstStyle/>
          <a:p>
            <a:pPr marL="342900" lvl="0" indent="-342900">
              <a:lnSpc>
                <a:spcPct val="120000"/>
              </a:lnSpc>
              <a:buFont typeface="Symbol" panose="05050102010706020507" pitchFamily="18" charset="2"/>
              <a:buChar char=""/>
            </a:pPr>
            <a:r>
              <a:rPr lang="nl-NL" sz="2200" b="0" dirty="0">
                <a:effectLst/>
                <a:latin typeface="Verdana" panose="020B0604030504040204" pitchFamily="34" charset="0"/>
                <a:ea typeface="Times New Roman" panose="02020603050405020304" pitchFamily="18" charset="0"/>
                <a:cs typeface="Times New Roman" panose="02020603050405020304" pitchFamily="18" charset="0"/>
              </a:rPr>
              <a:t>Bij 55% van de bebouwde kom zones is de fysieke bebording en/of de data niet 100% sluitend zijn.</a:t>
            </a:r>
          </a:p>
          <a:p>
            <a:pPr marL="342900" lvl="0" indent="-342900">
              <a:lnSpc>
                <a:spcPct val="120000"/>
              </a:lnSpc>
              <a:buFont typeface="Symbol" panose="05050102010706020507" pitchFamily="18" charset="2"/>
              <a:buChar char=""/>
            </a:pPr>
            <a:r>
              <a:rPr lang="nl-NL" sz="2200" b="0" dirty="0">
                <a:effectLst/>
                <a:latin typeface="Verdana" panose="020B0604030504040204" pitchFamily="34" charset="0"/>
                <a:ea typeface="Times New Roman" panose="02020603050405020304" pitchFamily="18" charset="0"/>
                <a:cs typeface="Times New Roman" panose="02020603050405020304" pitchFamily="18" charset="0"/>
              </a:rPr>
              <a:t>Bij veel kommen ontbreken er een beperkt aantal borden. De kaart laat zien waar je het puntje op de i kan zetten.</a:t>
            </a:r>
          </a:p>
          <a:p>
            <a:pPr lvl="0">
              <a:lnSpc>
                <a:spcPct val="120000"/>
              </a:lnSpc>
            </a:pPr>
            <a:endParaRPr lang="nl-NL" sz="2200" b="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4" name="Afbeelding 3">
            <a:extLst>
              <a:ext uri="{FF2B5EF4-FFF2-40B4-BE49-F238E27FC236}">
                <a16:creationId xmlns:a16="http://schemas.microsoft.com/office/drawing/2014/main" id="{FF2DF3AD-1F29-9D63-5BE4-6BE989253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25" y="2283357"/>
            <a:ext cx="5329156" cy="3260190"/>
          </a:xfrm>
          <a:prstGeom prst="rect">
            <a:avLst/>
          </a:prstGeom>
        </p:spPr>
      </p:pic>
    </p:spTree>
    <p:extLst>
      <p:ext uri="{BB962C8B-B14F-4D97-AF65-F5344CB8AC3E}">
        <p14:creationId xmlns:p14="http://schemas.microsoft.com/office/powerpoint/2010/main" val="409799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8">
            <a:extLst>
              <a:ext uri="{FF2B5EF4-FFF2-40B4-BE49-F238E27FC236}">
                <a16:creationId xmlns:a16="http://schemas.microsoft.com/office/drawing/2014/main" id="{76FD08A7-DF72-5AD8-DA06-78033D2D59CB}"/>
              </a:ext>
            </a:extLst>
          </p:cNvPr>
          <p:cNvSpPr>
            <a:spLocks noGrp="1"/>
          </p:cNvSpPr>
          <p:nvPr>
            <p:ph idx="1"/>
          </p:nvPr>
        </p:nvSpPr>
        <p:spPr>
          <a:xfrm>
            <a:off x="482600" y="1331844"/>
            <a:ext cx="10515600" cy="5174498"/>
          </a:xfrm>
        </p:spPr>
        <p:txBody>
          <a:bodyPr>
            <a:normAutofit/>
          </a:bodyPr>
          <a:lstStyle/>
          <a:p>
            <a:pPr marL="285750" indent="-285750" algn="just">
              <a:lnSpc>
                <a:spcPct val="120000"/>
              </a:lnSpc>
              <a:buFont typeface="Arial" panose="020B0604020202020204" pitchFamily="34" charset="0"/>
              <a:buChar char="•"/>
            </a:pPr>
            <a:r>
              <a:rPr lang="nl-NL" sz="1800" b="0" dirty="0">
                <a:effectLst/>
                <a:latin typeface="Verdana" panose="020B0604030504040204" pitchFamily="34" charset="0"/>
                <a:ea typeface="Times New Roman" panose="02020603050405020304" pitchFamily="18" charset="0"/>
                <a:cs typeface="Times New Roman" panose="02020603050405020304" pitchFamily="18" charset="0"/>
              </a:rPr>
              <a:t>Bekijk de kaart</a:t>
            </a:r>
          </a:p>
          <a:p>
            <a:pPr marL="285750" indent="-285750" algn="just">
              <a:lnSpc>
                <a:spcPct val="120000"/>
              </a:lnSpc>
              <a:buFont typeface="Arial" panose="020B0604020202020204" pitchFamily="34" charset="0"/>
              <a:buChar char="•"/>
            </a:pPr>
            <a:endParaRPr lang="nl-NL" sz="1800" b="0" dirty="0">
              <a:latin typeface="Verdana" panose="020B0604030504040204" pitchFamily="34" charset="0"/>
              <a:ea typeface="Times New Roman" panose="02020603050405020304" pitchFamily="18" charset="0"/>
              <a:cs typeface="Times New Roman" panose="02020603050405020304" pitchFamily="18" charset="0"/>
            </a:endParaRPr>
          </a:p>
          <a:p>
            <a:pPr marL="285750" indent="-285750" algn="just">
              <a:lnSpc>
                <a:spcPct val="120000"/>
              </a:lnSpc>
              <a:buFont typeface="Arial" panose="020B0604020202020204" pitchFamily="34" charset="0"/>
              <a:buChar char="•"/>
            </a:pPr>
            <a:r>
              <a:rPr lang="nl-NL" sz="1800" b="0">
                <a:effectLst/>
                <a:latin typeface="Verdana" panose="020B0604030504040204" pitchFamily="34" charset="0"/>
                <a:ea typeface="Times New Roman" panose="02020603050405020304" pitchFamily="18" charset="0"/>
                <a:cs typeface="Times New Roman" panose="02020603050405020304" pitchFamily="18" charset="0"/>
                <a:hlinkClick r:id="rId2"/>
              </a:rPr>
              <a:t>https://ndw.nu/controlekaart</a:t>
            </a:r>
            <a:r>
              <a:rPr lang="nl-NL" sz="1800" b="0">
                <a:effectLst/>
                <a:latin typeface="Verdana" panose="020B0604030504040204" pitchFamily="34" charset="0"/>
                <a:ea typeface="Times New Roman" panose="02020603050405020304" pitchFamily="18" charset="0"/>
                <a:cs typeface="Times New Roman" panose="02020603050405020304" pitchFamily="18" charset="0"/>
              </a:rPr>
              <a:t> </a:t>
            </a:r>
            <a:endParaRPr lang="nl-NL" sz="1800" b="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61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7D4070F-4564-A73A-40AD-115D1B4AE89D}"/>
              </a:ext>
            </a:extLst>
          </p:cNvPr>
          <p:cNvSpPr>
            <a:spLocks noGrp="1"/>
          </p:cNvSpPr>
          <p:nvPr>
            <p:ph type="title"/>
          </p:nvPr>
        </p:nvSpPr>
        <p:spPr/>
        <p:txBody>
          <a:bodyPr/>
          <a:lstStyle/>
          <a:p>
            <a:r>
              <a:rPr lang="nl-NL" sz="2800" b="0" dirty="0"/>
              <a:t>Zijn gemeenten klaar voor ISA ?</a:t>
            </a:r>
          </a:p>
        </p:txBody>
      </p:sp>
      <p:sp>
        <p:nvSpPr>
          <p:cNvPr id="9" name="Tijdelijke aanduiding voor inhoud 8">
            <a:extLst>
              <a:ext uri="{FF2B5EF4-FFF2-40B4-BE49-F238E27FC236}">
                <a16:creationId xmlns:a16="http://schemas.microsoft.com/office/drawing/2014/main" id="{76FD08A7-DF72-5AD8-DA06-78033D2D59CB}"/>
              </a:ext>
            </a:extLst>
          </p:cNvPr>
          <p:cNvSpPr>
            <a:spLocks noGrp="1"/>
          </p:cNvSpPr>
          <p:nvPr>
            <p:ph idx="1"/>
          </p:nvPr>
        </p:nvSpPr>
        <p:spPr>
          <a:xfrm>
            <a:off x="482600" y="1010653"/>
            <a:ext cx="10515600" cy="5495689"/>
          </a:xfrm>
        </p:spPr>
        <p:txBody>
          <a:bodyPr>
            <a:normAutofit fontScale="92500"/>
          </a:bodyPr>
          <a:lstStyle/>
          <a:p>
            <a:pPr marL="285750" indent="-285750" algn="just">
              <a:lnSpc>
                <a:spcPct val="120000"/>
              </a:lnSpc>
              <a:buFont typeface="Arial" panose="020B0604020202020204" pitchFamily="34" charset="0"/>
              <a:buChar char="•"/>
            </a:pPr>
            <a:r>
              <a:rPr lang="nl-NL" sz="1800" b="0" dirty="0">
                <a:effectLst/>
                <a:latin typeface="Verdana" panose="020B0604030504040204" pitchFamily="34" charset="0"/>
                <a:ea typeface="Times New Roman" panose="02020603050405020304" pitchFamily="18" charset="0"/>
                <a:cs typeface="Times New Roman" panose="02020603050405020304" pitchFamily="18" charset="0"/>
              </a:rPr>
              <a:t>Bekijk de situatie in jouw gemeente op de </a:t>
            </a:r>
            <a:r>
              <a:rPr lang="nl-NL" sz="1800" b="0" u="sng"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hlinkClick r:id="rId3"/>
              </a:rPr>
              <a:t>landelijke conceptkaart</a:t>
            </a:r>
            <a:endParaRPr lang="nl-NL" sz="1800" b="0" dirty="0">
              <a:effectLst/>
              <a:latin typeface="Verdana" panose="020B0604030504040204" pitchFamily="34" charset="0"/>
              <a:ea typeface="Times New Roman" panose="02020603050405020304" pitchFamily="18" charset="0"/>
              <a:cs typeface="Times New Roman" panose="02020603050405020304" pitchFamily="18" charset="0"/>
            </a:endParaRPr>
          </a:p>
          <a:p>
            <a:pPr marL="285750" indent="-285750" algn="just">
              <a:lnSpc>
                <a:spcPct val="120000"/>
              </a:lnSpc>
              <a:buFont typeface="Arial" panose="020B0604020202020204" pitchFamily="34" charset="0"/>
              <a:buChar char="•"/>
            </a:pPr>
            <a:r>
              <a:rPr lang="nl-NL" sz="1800" b="0" dirty="0">
                <a:effectLst/>
                <a:latin typeface="Verdana" panose="020B0604030504040204" pitchFamily="34" charset="0"/>
                <a:ea typeface="Times New Roman" panose="02020603050405020304" pitchFamily="18" charset="0"/>
                <a:cs typeface="Times New Roman" panose="02020603050405020304" pitchFamily="18" charset="0"/>
              </a:rPr>
              <a:t>Zoom in op jouw gebied en kijk wat er aan de hand is …</a:t>
            </a:r>
          </a:p>
          <a:p>
            <a:pPr marL="573300" lvl="1" indent="-342900" algn="just">
              <a:lnSpc>
                <a:spcPct val="120000"/>
              </a:lnSpc>
              <a:buFont typeface="+mj-lt"/>
              <a:buAutoNum type="arabicPeriod"/>
            </a:pPr>
            <a:r>
              <a:rPr lang="nl-NL" b="0" dirty="0">
                <a:effectLst/>
                <a:latin typeface="Verdana" panose="020B0604030504040204" pitchFamily="34" charset="0"/>
                <a:ea typeface="Times New Roman" panose="02020603050405020304" pitchFamily="18" charset="0"/>
                <a:cs typeface="Times New Roman" panose="02020603050405020304" pitchFamily="18" charset="0"/>
              </a:rPr>
              <a:t>Geen fysiek bord op straat;</a:t>
            </a:r>
          </a:p>
          <a:p>
            <a:pPr marL="573300" lvl="1" indent="-342900" algn="just">
              <a:lnSpc>
                <a:spcPct val="120000"/>
              </a:lnSpc>
              <a:buFont typeface="+mj-lt"/>
              <a:buAutoNum type="arabicPeriod"/>
            </a:pPr>
            <a:r>
              <a:rPr lang="nl-NL" b="0" dirty="0">
                <a:effectLst/>
                <a:latin typeface="Verdana" panose="020B0604030504040204" pitchFamily="34" charset="0"/>
                <a:ea typeface="Times New Roman" panose="02020603050405020304" pitchFamily="18" charset="0"/>
                <a:cs typeface="Times New Roman" panose="02020603050405020304" pitchFamily="18" charset="0"/>
              </a:rPr>
              <a:t>Bord is niet opgenomen in de data;</a:t>
            </a:r>
          </a:p>
          <a:p>
            <a:pPr marL="573300" lvl="1" indent="-342900" algn="just">
              <a:lnSpc>
                <a:spcPct val="120000"/>
              </a:lnSpc>
              <a:buFont typeface="+mj-lt"/>
              <a:buAutoNum type="arabicPeriod"/>
            </a:pPr>
            <a:r>
              <a:rPr lang="nl-NL" b="0" dirty="0">
                <a:effectLst/>
                <a:latin typeface="Verdana" panose="020B0604030504040204" pitchFamily="34" charset="0"/>
                <a:ea typeface="Times New Roman" panose="02020603050405020304" pitchFamily="18" charset="0"/>
                <a:cs typeface="Times New Roman" panose="02020603050405020304" pitchFamily="18" charset="0"/>
              </a:rPr>
              <a:t>Bord heeft geen of een verkeerd wegvaknummer;</a:t>
            </a:r>
          </a:p>
          <a:p>
            <a:pPr marL="573300" lvl="1" indent="-342900" algn="just">
              <a:lnSpc>
                <a:spcPct val="120000"/>
              </a:lnSpc>
              <a:buFont typeface="+mj-lt"/>
              <a:buAutoNum type="arabicPeriod"/>
            </a:pPr>
            <a:r>
              <a:rPr lang="nl-NL" b="0" dirty="0">
                <a:effectLst/>
                <a:latin typeface="Verdana" panose="020B0604030504040204" pitchFamily="34" charset="0"/>
                <a:ea typeface="Times New Roman" panose="02020603050405020304" pitchFamily="18" charset="0"/>
                <a:cs typeface="Times New Roman" panose="02020603050405020304" pitchFamily="18" charset="0"/>
              </a:rPr>
              <a:t>Netwerkfout elders</a:t>
            </a:r>
          </a:p>
          <a:p>
            <a:pPr marL="285750" indent="-285750" algn="just">
              <a:lnSpc>
                <a:spcPct val="120000"/>
              </a:lnSpc>
              <a:buFont typeface="Arial" panose="020B0604020202020204" pitchFamily="34" charset="0"/>
              <a:buChar char="•"/>
            </a:pPr>
            <a:r>
              <a:rPr lang="nl-NL" sz="1800" b="0" dirty="0">
                <a:effectLst/>
                <a:latin typeface="Verdana" panose="020B0604030504040204" pitchFamily="34" charset="0"/>
                <a:ea typeface="Times New Roman" panose="02020603050405020304" pitchFamily="18" charset="0"/>
                <a:cs typeface="Times New Roman" panose="02020603050405020304" pitchFamily="18" charset="0"/>
              </a:rPr>
              <a:t>Vergeet niet, muteer aan je data in de </a:t>
            </a:r>
            <a:r>
              <a:rPr lang="nl-NL" sz="1800" b="0" u="sng"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hlinkClick r:id="rId4"/>
              </a:rPr>
              <a:t>muteerapplicatie George</a:t>
            </a:r>
            <a:r>
              <a:rPr lang="nl-NL" sz="1800" b="0" dirty="0">
                <a:effectLst/>
                <a:latin typeface="Verdana" panose="020B0604030504040204" pitchFamily="34" charset="0"/>
                <a:ea typeface="Times New Roman" panose="02020603050405020304" pitchFamily="18" charset="0"/>
                <a:cs typeface="Times New Roman" panose="02020603050405020304" pitchFamily="18" charset="0"/>
              </a:rPr>
              <a:t>.</a:t>
            </a:r>
          </a:p>
          <a:p>
            <a:pPr algn="just">
              <a:lnSpc>
                <a:spcPct val="120000"/>
              </a:lnSpc>
            </a:pPr>
            <a:endParaRPr lang="nl-NL" sz="1800" b="0" dirty="0">
              <a:effectLst/>
              <a:latin typeface="Verdana" panose="020B0604030504040204" pitchFamily="34" charset="0"/>
              <a:ea typeface="Times New Roman" panose="02020603050405020304" pitchFamily="18" charset="0"/>
              <a:cs typeface="Times New Roman" panose="02020603050405020304" pitchFamily="18" charset="0"/>
            </a:endParaRPr>
          </a:p>
          <a:p>
            <a:pPr marL="285750" indent="-285750" algn="just">
              <a:lnSpc>
                <a:spcPct val="120000"/>
              </a:lnSpc>
              <a:buFont typeface="Arial" panose="020B0604020202020204" pitchFamily="34" charset="0"/>
              <a:buChar char="•"/>
            </a:pPr>
            <a:r>
              <a:rPr lang="nl-NL" sz="1800" b="0" dirty="0">
                <a:effectLst/>
                <a:latin typeface="Verdana" panose="020B0604030504040204" pitchFamily="34" charset="0"/>
                <a:ea typeface="Times New Roman" panose="02020603050405020304" pitchFamily="18" charset="0"/>
                <a:cs typeface="Times New Roman" panose="02020603050405020304" pitchFamily="18" charset="0"/>
              </a:rPr>
              <a:t>De getoonde kaart is een </a:t>
            </a:r>
            <a:r>
              <a:rPr lang="nl-NL" sz="1800" b="0" i="1" dirty="0" err="1">
                <a:effectLst/>
                <a:latin typeface="Verdana" panose="020B0604030504040204" pitchFamily="34" charset="0"/>
                <a:ea typeface="Times New Roman" panose="02020603050405020304" pitchFamily="18" charset="0"/>
                <a:cs typeface="Times New Roman" panose="02020603050405020304" pitchFamily="18" charset="0"/>
              </a:rPr>
              <a:t>Proof</a:t>
            </a:r>
            <a:r>
              <a:rPr lang="nl-NL" sz="1800" b="0" i="1" dirty="0">
                <a:effectLst/>
                <a:latin typeface="Verdana" panose="020B0604030504040204" pitchFamily="34" charset="0"/>
                <a:ea typeface="Times New Roman" panose="02020603050405020304" pitchFamily="18" charset="0"/>
                <a:cs typeface="Times New Roman" panose="02020603050405020304" pitchFamily="18" charset="0"/>
              </a:rPr>
              <a:t> of Concept </a:t>
            </a:r>
            <a:r>
              <a:rPr lang="nl-NL" sz="1800" b="0" dirty="0">
                <a:effectLst/>
                <a:latin typeface="Verdana" panose="020B0604030504040204" pitchFamily="34" charset="0"/>
                <a:ea typeface="Times New Roman" panose="02020603050405020304" pitchFamily="18" charset="0"/>
                <a:cs typeface="Times New Roman" panose="02020603050405020304" pitchFamily="18" charset="0"/>
              </a:rPr>
              <a:t>met data van februari 2024. </a:t>
            </a:r>
          </a:p>
          <a:p>
            <a:pPr marL="285750" indent="-285750" algn="just">
              <a:lnSpc>
                <a:spcPct val="120000"/>
              </a:lnSpc>
              <a:buFont typeface="Arial" panose="020B0604020202020204" pitchFamily="34" charset="0"/>
              <a:buChar char="•"/>
            </a:pPr>
            <a:r>
              <a:rPr lang="nl-NL" sz="1800" b="0" dirty="0">
                <a:effectLst/>
                <a:latin typeface="Verdana" panose="020B0604030504040204" pitchFamily="34" charset="0"/>
                <a:ea typeface="Times New Roman" panose="02020603050405020304" pitchFamily="18" charset="0"/>
                <a:cs typeface="Times New Roman" panose="02020603050405020304" pitchFamily="18" charset="0"/>
              </a:rPr>
              <a:t>We hopen </a:t>
            </a:r>
            <a:r>
              <a:rPr lang="nl-NL" sz="1800" b="0" dirty="0">
                <a:latin typeface="Verdana" panose="020B0604030504040204" pitchFamily="34" charset="0"/>
                <a:ea typeface="Times New Roman" panose="02020603050405020304" pitchFamily="18" charset="0"/>
                <a:cs typeface="Times New Roman" panose="02020603050405020304" pitchFamily="18" charset="0"/>
              </a:rPr>
              <a:t>dat de kaart concrete aanknopingspunten geeft om aan de slag te gaan </a:t>
            </a:r>
          </a:p>
          <a:p>
            <a:pPr marL="285750" indent="-285750" algn="just">
              <a:lnSpc>
                <a:spcPct val="120000"/>
              </a:lnSpc>
              <a:buFont typeface="Arial" panose="020B0604020202020204" pitchFamily="34" charset="0"/>
              <a:buChar char="•"/>
            </a:pPr>
            <a:r>
              <a:rPr lang="nl-NL" sz="1800" b="0" dirty="0">
                <a:latin typeface="Verdana" panose="020B0604030504040204" pitchFamily="34" charset="0"/>
                <a:ea typeface="Times New Roman" panose="02020603050405020304" pitchFamily="18" charset="0"/>
                <a:cs typeface="Times New Roman" panose="02020603050405020304" pitchFamily="18" charset="0"/>
              </a:rPr>
              <a:t>Heb je vragen of suggesties laat het weten: </a:t>
            </a:r>
            <a:r>
              <a:rPr lang="nl-NL" sz="1800" b="0" dirty="0">
                <a:latin typeface="Verdana" panose="020B0604030504040204" pitchFamily="34" charset="0"/>
                <a:ea typeface="Times New Roman" panose="02020603050405020304" pitchFamily="18" charset="0"/>
                <a:cs typeface="Times New Roman" panose="02020603050405020304" pitchFamily="18" charset="0"/>
                <a:hlinkClick r:id="rId5"/>
              </a:rPr>
              <a:t>Bas.Bussink@ndw.nu</a:t>
            </a:r>
            <a:endParaRPr lang="nl-NL" sz="1800" b="0" dirty="0">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20000"/>
              </a:lnSpc>
            </a:pPr>
            <a:endParaRPr lang="nl-NL" sz="1800" b="0" dirty="0">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20000"/>
              </a:lnSpc>
            </a:pPr>
            <a:r>
              <a:rPr lang="nl-NL" sz="1800" b="0">
                <a:latin typeface="Verdana" panose="020B0604030504040204" pitchFamily="34" charset="0"/>
                <a:ea typeface="Times New Roman" panose="02020603050405020304" pitchFamily="18" charset="0"/>
                <a:cs typeface="Times New Roman" panose="02020603050405020304" pitchFamily="18" charset="0"/>
              </a:rPr>
              <a:t>Terugkijken: </a:t>
            </a:r>
            <a:r>
              <a:rPr lang="nl-NL" sz="1800" b="0">
                <a:effectLst/>
                <a:latin typeface="Verdana" panose="020B0604030504040204" pitchFamily="34" charset="0"/>
                <a:ea typeface="Times New Roman" panose="02020603050405020304" pitchFamily="18" charset="0"/>
                <a:cs typeface="Times New Roman" panose="02020603050405020304" pitchFamily="18" charset="0"/>
                <a:hlinkClick r:id="rId6"/>
              </a:rPr>
              <a:t>https</a:t>
            </a:r>
            <a:r>
              <a:rPr lang="nl-NL" sz="1800" b="0" dirty="0">
                <a:effectLst/>
                <a:latin typeface="Verdana" panose="020B0604030504040204" pitchFamily="34" charset="0"/>
                <a:ea typeface="Times New Roman" panose="02020603050405020304" pitchFamily="18" charset="0"/>
                <a:cs typeface="Times New Roman" panose="02020603050405020304" pitchFamily="18" charset="0"/>
                <a:hlinkClick r:id="rId6"/>
              </a:rPr>
              <a:t>://www.ndw.nu/actueel/nieuws/2024/3/18/is-jouw-gemeente-klaar-voor-isa</a:t>
            </a:r>
            <a:r>
              <a:rPr lang="nl-NL" sz="1800" b="0" dirty="0">
                <a:effectLst/>
                <a:latin typeface="Verdana" panose="020B060403050404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717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7D4070F-4564-A73A-40AD-115D1B4AE89D}"/>
              </a:ext>
            </a:extLst>
          </p:cNvPr>
          <p:cNvSpPr>
            <a:spLocks noGrp="1"/>
          </p:cNvSpPr>
          <p:nvPr>
            <p:ph type="title"/>
          </p:nvPr>
        </p:nvSpPr>
        <p:spPr/>
        <p:txBody>
          <a:bodyPr/>
          <a:lstStyle/>
          <a:p>
            <a:r>
              <a:rPr lang="nl-NL" b="0" dirty="0"/>
              <a:t>Nieuwe auto’s herkennen verkeersborden</a:t>
            </a:r>
            <a:endParaRPr lang="nl-NL" dirty="0"/>
          </a:p>
        </p:txBody>
      </p:sp>
      <p:sp>
        <p:nvSpPr>
          <p:cNvPr id="8" name="Tijdelijke aanduiding voor inhoud 7">
            <a:extLst>
              <a:ext uri="{FF2B5EF4-FFF2-40B4-BE49-F238E27FC236}">
                <a16:creationId xmlns:a16="http://schemas.microsoft.com/office/drawing/2014/main" id="{379B69C2-E19A-8964-8AFD-399BECD2817F}"/>
              </a:ext>
            </a:extLst>
          </p:cNvPr>
          <p:cNvSpPr>
            <a:spLocks noGrp="1"/>
          </p:cNvSpPr>
          <p:nvPr>
            <p:ph idx="1"/>
          </p:nvPr>
        </p:nvSpPr>
        <p:spPr>
          <a:xfrm>
            <a:off x="6896101" y="1482411"/>
            <a:ext cx="4727256" cy="4636837"/>
          </a:xfrm>
          <a:solidFill>
            <a:schemeClr val="bg1"/>
          </a:solidFill>
        </p:spPr>
        <p:txBody>
          <a:bodyPr numCol="1">
            <a:normAutofit/>
          </a:bodyPr>
          <a:lstStyle/>
          <a:p>
            <a:r>
              <a:rPr lang="nl-NL" b="0" dirty="0"/>
              <a:t>De Europese Unie heeft </a:t>
            </a:r>
            <a:r>
              <a:rPr lang="nl-NL" dirty="0"/>
              <a:t>Intelligente snelheidsondersteuning </a:t>
            </a:r>
            <a:r>
              <a:rPr lang="nl-NL" b="0" dirty="0"/>
              <a:t>(ISA) verplicht gesteld.</a:t>
            </a:r>
          </a:p>
          <a:p>
            <a:r>
              <a:rPr lang="nl-NL" b="0" dirty="0"/>
              <a:t>ISA is:	</a:t>
            </a:r>
          </a:p>
          <a:p>
            <a:pPr lvl="1"/>
            <a:r>
              <a:rPr lang="nl-NL" b="0" dirty="0"/>
              <a:t>“</a:t>
            </a:r>
            <a:r>
              <a:rPr lang="nl-NL" b="0" i="1" dirty="0"/>
              <a:t>Een systeem om de bestuurder te helpen de juiste snelheid voor de wegomgeving aan te houden door hem specifieke en gepaste feedback te geven </a:t>
            </a:r>
          </a:p>
          <a:p>
            <a:pPr lvl="1"/>
            <a:r>
              <a:rPr lang="sv-SE" b="0" dirty="0"/>
              <a:t>Bron: EU 2019/2144, art 3, lid 3</a:t>
            </a:r>
          </a:p>
          <a:p>
            <a:endParaRPr lang="nl-NL" b="0" i="1" dirty="0"/>
          </a:p>
          <a:p>
            <a:pPr lvl="1"/>
            <a:r>
              <a:rPr lang="nl-NL" b="0" i="1" dirty="0"/>
              <a:t>De EU stelt ISA verplicht voor nieuwe voertuigmodellen die op of na 6 juli 2022 op de markt komen en vanaf 7 juli 2024 voor alle nieuwe voertuigen, inclusief onderdelen.</a:t>
            </a:r>
          </a:p>
          <a:p>
            <a:r>
              <a:rPr lang="nl-NL" b="0" i="1" dirty="0"/>
              <a:t>(</a:t>
            </a:r>
            <a:r>
              <a:rPr lang="nl-NL" b="0" dirty="0"/>
              <a:t>CROW, 2021)</a:t>
            </a:r>
            <a:endParaRPr lang="nl-NL" b="0" i="1" dirty="0"/>
          </a:p>
        </p:txBody>
      </p:sp>
      <p:pic>
        <p:nvPicPr>
          <p:cNvPr id="3" name="Afbeelding 2">
            <a:extLst>
              <a:ext uri="{FF2B5EF4-FFF2-40B4-BE49-F238E27FC236}">
                <a16:creationId xmlns:a16="http://schemas.microsoft.com/office/drawing/2014/main" id="{DE1460DB-D1DB-6E5A-BAE3-0BAAC4BACE35}"/>
              </a:ext>
            </a:extLst>
          </p:cNvPr>
          <p:cNvPicPr>
            <a:picLocks noChangeAspect="1"/>
          </p:cNvPicPr>
          <p:nvPr/>
        </p:nvPicPr>
        <p:blipFill>
          <a:blip r:embed="rId3"/>
          <a:stretch>
            <a:fillRect/>
          </a:stretch>
        </p:blipFill>
        <p:spPr>
          <a:xfrm>
            <a:off x="479425" y="1331844"/>
            <a:ext cx="5651182" cy="4495710"/>
          </a:xfrm>
          <a:prstGeom prst="rect">
            <a:avLst/>
          </a:prstGeom>
        </p:spPr>
      </p:pic>
      <p:sp>
        <p:nvSpPr>
          <p:cNvPr id="6" name="Tijdelijke aanduiding voor inhoud 7">
            <a:extLst>
              <a:ext uri="{FF2B5EF4-FFF2-40B4-BE49-F238E27FC236}">
                <a16:creationId xmlns:a16="http://schemas.microsoft.com/office/drawing/2014/main" id="{7FC3497B-07B0-4B2F-5837-4AF416E9792C}"/>
              </a:ext>
            </a:extLst>
          </p:cNvPr>
          <p:cNvSpPr txBox="1">
            <a:spLocks/>
          </p:cNvSpPr>
          <p:nvPr/>
        </p:nvSpPr>
        <p:spPr>
          <a:xfrm>
            <a:off x="479425" y="5840727"/>
            <a:ext cx="5651182" cy="557041"/>
          </a:xfrm>
          <a:prstGeom prst="rect">
            <a:avLst/>
          </a:prstGeom>
          <a:solidFill>
            <a:schemeClr val="bg1"/>
          </a:solidFill>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0" dirty="0"/>
              <a:t>Foto CROW publicatie: Handreiking Intelligente </a:t>
            </a:r>
            <a:r>
              <a:rPr lang="nl-NL" sz="1200" b="0" dirty="0" err="1"/>
              <a:t>Snelheids</a:t>
            </a:r>
            <a:r>
              <a:rPr lang="nl-NL" sz="1200" b="0" dirty="0"/>
              <a:t> Assistent (ISA) voor wegbeheerders</a:t>
            </a:r>
          </a:p>
        </p:txBody>
      </p:sp>
    </p:spTree>
    <p:extLst>
      <p:ext uri="{BB962C8B-B14F-4D97-AF65-F5344CB8AC3E}">
        <p14:creationId xmlns:p14="http://schemas.microsoft.com/office/powerpoint/2010/main" val="249331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7D4070F-4564-A73A-40AD-115D1B4AE89D}"/>
              </a:ext>
            </a:extLst>
          </p:cNvPr>
          <p:cNvSpPr>
            <a:spLocks noGrp="1"/>
          </p:cNvSpPr>
          <p:nvPr>
            <p:ph type="title"/>
          </p:nvPr>
        </p:nvSpPr>
        <p:spPr/>
        <p:txBody>
          <a:bodyPr/>
          <a:lstStyle/>
          <a:p>
            <a:r>
              <a:rPr lang="nl-NL" b="0" i="0" dirty="0" err="1">
                <a:solidFill>
                  <a:srgbClr val="000000"/>
                </a:solidFill>
                <a:effectLst/>
              </a:rPr>
              <a:t>GEOgrafische</a:t>
            </a:r>
            <a:r>
              <a:rPr lang="nl-NL" b="0" i="0" dirty="0">
                <a:solidFill>
                  <a:srgbClr val="000000"/>
                </a:solidFill>
                <a:effectLst/>
              </a:rPr>
              <a:t> Registratie van Gegevens (kortweg George)</a:t>
            </a:r>
            <a:endParaRPr lang="nl-NL" dirty="0"/>
          </a:p>
        </p:txBody>
      </p:sp>
      <p:pic>
        <p:nvPicPr>
          <p:cNvPr id="4" name="Afbeelding 3" descr="Afbeelding met buitenshuis, tekst, wegbebakening, gras&#10;&#10;Automatisch gegenereerde beschrijving">
            <a:extLst>
              <a:ext uri="{FF2B5EF4-FFF2-40B4-BE49-F238E27FC236}">
                <a16:creationId xmlns:a16="http://schemas.microsoft.com/office/drawing/2014/main" id="{D6F47741-1706-C125-1FD9-8C5B01BA4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061" y="2396486"/>
            <a:ext cx="1952650" cy="2603533"/>
          </a:xfrm>
          <a:prstGeom prst="rect">
            <a:avLst/>
          </a:prstGeom>
        </p:spPr>
      </p:pic>
      <p:sp>
        <p:nvSpPr>
          <p:cNvPr id="9" name="Tijdelijke aanduiding voor inhoud 7">
            <a:extLst>
              <a:ext uri="{FF2B5EF4-FFF2-40B4-BE49-F238E27FC236}">
                <a16:creationId xmlns:a16="http://schemas.microsoft.com/office/drawing/2014/main" id="{C1179307-5B6F-B6E0-E899-F32F20D4C3A7}"/>
              </a:ext>
            </a:extLst>
          </p:cNvPr>
          <p:cNvSpPr txBox="1">
            <a:spLocks/>
          </p:cNvSpPr>
          <p:nvPr/>
        </p:nvSpPr>
        <p:spPr>
          <a:xfrm>
            <a:off x="288725" y="6064661"/>
            <a:ext cx="6202943" cy="557041"/>
          </a:xfrm>
          <a:prstGeom prst="rect">
            <a:avLst/>
          </a:prstGeom>
          <a:solidFill>
            <a:schemeClr val="bg1"/>
          </a:solidFill>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0" dirty="0"/>
              <a:t>Foto: Wikipedia</a:t>
            </a:r>
          </a:p>
          <a:p>
            <a:r>
              <a:rPr lang="nl-NL" sz="1200" b="0" dirty="0"/>
              <a:t>Screenshot: </a:t>
            </a:r>
            <a:r>
              <a:rPr lang="nl-NL" sz="1200" b="0" dirty="0">
                <a:hlinkClick r:id="rId4"/>
              </a:rPr>
              <a:t>https://wegkenmerken.ndw.nu/verkeersborden</a:t>
            </a:r>
            <a:r>
              <a:rPr lang="nl-NL" sz="1200" b="0" dirty="0"/>
              <a:t> </a:t>
            </a:r>
          </a:p>
        </p:txBody>
      </p:sp>
      <p:pic>
        <p:nvPicPr>
          <p:cNvPr id="10" name="Afbeelding 9">
            <a:extLst>
              <a:ext uri="{FF2B5EF4-FFF2-40B4-BE49-F238E27FC236}">
                <a16:creationId xmlns:a16="http://schemas.microsoft.com/office/drawing/2014/main" id="{A381B3D9-8E88-318D-AE7B-190B8D329C40}"/>
              </a:ext>
            </a:extLst>
          </p:cNvPr>
          <p:cNvPicPr>
            <a:picLocks noChangeAspect="1"/>
          </p:cNvPicPr>
          <p:nvPr/>
        </p:nvPicPr>
        <p:blipFill>
          <a:blip r:embed="rId5"/>
          <a:stretch>
            <a:fillRect/>
          </a:stretch>
        </p:blipFill>
        <p:spPr>
          <a:xfrm>
            <a:off x="5004047" y="1331844"/>
            <a:ext cx="5471604" cy="5320100"/>
          </a:xfrm>
          <a:prstGeom prst="rect">
            <a:avLst/>
          </a:prstGeom>
        </p:spPr>
      </p:pic>
    </p:spTree>
    <p:extLst>
      <p:ext uri="{BB962C8B-B14F-4D97-AF65-F5344CB8AC3E}">
        <p14:creationId xmlns:p14="http://schemas.microsoft.com/office/powerpoint/2010/main" val="10261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7D4070F-4564-A73A-40AD-115D1B4AE89D}"/>
              </a:ext>
            </a:extLst>
          </p:cNvPr>
          <p:cNvSpPr>
            <a:spLocks noGrp="1"/>
          </p:cNvSpPr>
          <p:nvPr>
            <p:ph type="title"/>
          </p:nvPr>
        </p:nvSpPr>
        <p:spPr/>
        <p:txBody>
          <a:bodyPr/>
          <a:lstStyle/>
          <a:p>
            <a:r>
              <a:rPr lang="nl-NL" b="0" dirty="0"/>
              <a:t>Een gesloten bebouwde kom</a:t>
            </a:r>
          </a:p>
        </p:txBody>
      </p:sp>
      <p:sp>
        <p:nvSpPr>
          <p:cNvPr id="6" name="Tijdelijke aanduiding voor inhoud 7">
            <a:extLst>
              <a:ext uri="{FF2B5EF4-FFF2-40B4-BE49-F238E27FC236}">
                <a16:creationId xmlns:a16="http://schemas.microsoft.com/office/drawing/2014/main" id="{379B69C2-E19A-8964-8AFD-399BECD2817F}"/>
              </a:ext>
            </a:extLst>
          </p:cNvPr>
          <p:cNvSpPr>
            <a:spLocks noGrp="1"/>
          </p:cNvSpPr>
          <p:nvPr>
            <p:ph idx="1"/>
          </p:nvPr>
        </p:nvSpPr>
        <p:spPr>
          <a:xfrm>
            <a:off x="9363075" y="1400174"/>
            <a:ext cx="2562225" cy="5133975"/>
          </a:xfrm>
          <a:solidFill>
            <a:schemeClr val="bg1"/>
          </a:solidFill>
        </p:spPr>
        <p:txBody>
          <a:bodyPr numCol="1">
            <a:normAutofit/>
          </a:bodyPr>
          <a:lstStyle/>
          <a:p>
            <a:r>
              <a:rPr lang="nl-NL" b="0" dirty="0"/>
              <a:t>Gebruikte data:</a:t>
            </a:r>
          </a:p>
          <a:p>
            <a:pPr marL="342900" indent="-342900">
              <a:buFont typeface="Arial" panose="020B0604020202020204" pitchFamily="34" charset="0"/>
              <a:buChar char="•"/>
            </a:pPr>
            <a:r>
              <a:rPr lang="nl-NL" b="0" dirty="0"/>
              <a:t>Verkeersborden (NDW)</a:t>
            </a:r>
          </a:p>
          <a:p>
            <a:pPr marL="342900" indent="-342900">
              <a:buFont typeface="Arial" panose="020B0604020202020204" pitchFamily="34" charset="0"/>
              <a:buChar char="•"/>
            </a:pPr>
            <a:r>
              <a:rPr lang="nl-NL" b="0" dirty="0"/>
              <a:t>Nationaal Wegen Bestand (NWB)</a:t>
            </a:r>
          </a:p>
          <a:p>
            <a:pPr marL="342900" indent="-342900">
              <a:buFont typeface="Arial" panose="020B0604020202020204" pitchFamily="34" charset="0"/>
              <a:buChar char="•"/>
            </a:pPr>
            <a:r>
              <a:rPr lang="nl-NL" b="0" dirty="0"/>
              <a:t>Bebouwde Kom (Kadaster)</a:t>
            </a:r>
          </a:p>
          <a:p>
            <a:pPr marL="342900" indent="-342900">
              <a:buFont typeface="Arial" panose="020B0604020202020204" pitchFamily="34" charset="0"/>
              <a:buChar char="•"/>
            </a:pPr>
            <a:endParaRPr lang="nl-NL" b="0" dirty="0"/>
          </a:p>
          <a:p>
            <a:r>
              <a:rPr lang="nl-NL" b="0" dirty="0"/>
              <a:t>… en het kortste pad algoritme</a:t>
            </a:r>
          </a:p>
        </p:txBody>
      </p:sp>
      <p:pic>
        <p:nvPicPr>
          <p:cNvPr id="8" name="Afbeelding 7">
            <a:extLst>
              <a:ext uri="{FF2B5EF4-FFF2-40B4-BE49-F238E27FC236}">
                <a16:creationId xmlns:a16="http://schemas.microsoft.com/office/drawing/2014/main" id="{FF9C095A-BE0A-BCC9-BA67-279C68C25389}"/>
              </a:ext>
            </a:extLst>
          </p:cNvPr>
          <p:cNvPicPr>
            <a:picLocks noChangeAspect="1"/>
          </p:cNvPicPr>
          <p:nvPr/>
        </p:nvPicPr>
        <p:blipFill>
          <a:blip r:embed="rId3"/>
          <a:stretch>
            <a:fillRect/>
          </a:stretch>
        </p:blipFill>
        <p:spPr>
          <a:xfrm>
            <a:off x="161924" y="1331844"/>
            <a:ext cx="8888755" cy="5202306"/>
          </a:xfrm>
          <a:prstGeom prst="rect">
            <a:avLst/>
          </a:prstGeom>
        </p:spPr>
      </p:pic>
      <p:pic>
        <p:nvPicPr>
          <p:cNvPr id="12" name="Afbeelding 11">
            <a:extLst>
              <a:ext uri="{FF2B5EF4-FFF2-40B4-BE49-F238E27FC236}">
                <a16:creationId xmlns:a16="http://schemas.microsoft.com/office/drawing/2014/main" id="{F5F8EE86-7E11-E318-4922-2757ABEC651F}"/>
              </a:ext>
            </a:extLst>
          </p:cNvPr>
          <p:cNvPicPr>
            <a:picLocks noChangeAspect="1"/>
          </p:cNvPicPr>
          <p:nvPr/>
        </p:nvPicPr>
        <p:blipFill>
          <a:blip r:embed="rId4"/>
          <a:stretch>
            <a:fillRect/>
          </a:stretch>
        </p:blipFill>
        <p:spPr>
          <a:xfrm>
            <a:off x="6490959" y="4357688"/>
            <a:ext cx="1657678" cy="2176462"/>
          </a:xfrm>
          <a:prstGeom prst="rect">
            <a:avLst/>
          </a:prstGeom>
        </p:spPr>
      </p:pic>
      <p:cxnSp>
        <p:nvCxnSpPr>
          <p:cNvPr id="14" name="Rechte verbindingslijn met pijl 13">
            <a:extLst>
              <a:ext uri="{FF2B5EF4-FFF2-40B4-BE49-F238E27FC236}">
                <a16:creationId xmlns:a16="http://schemas.microsoft.com/office/drawing/2014/main" id="{483227D6-3858-327A-9876-454B33F3268A}"/>
              </a:ext>
            </a:extLst>
          </p:cNvPr>
          <p:cNvCxnSpPr>
            <a:cxnSpLocks/>
          </p:cNvCxnSpPr>
          <p:nvPr/>
        </p:nvCxnSpPr>
        <p:spPr>
          <a:xfrm flipH="1" flipV="1">
            <a:off x="4162425" y="4505325"/>
            <a:ext cx="2790825" cy="314325"/>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6" name="Tijdelijke aanduiding voor inhoud 7">
            <a:extLst>
              <a:ext uri="{FF2B5EF4-FFF2-40B4-BE49-F238E27FC236}">
                <a16:creationId xmlns:a16="http://schemas.microsoft.com/office/drawing/2014/main" id="{B2A43861-7A33-2228-033D-271FFC866C53}"/>
              </a:ext>
            </a:extLst>
          </p:cNvPr>
          <p:cNvSpPr txBox="1">
            <a:spLocks/>
          </p:cNvSpPr>
          <p:nvPr/>
        </p:nvSpPr>
        <p:spPr>
          <a:xfrm>
            <a:off x="9363075" y="6035040"/>
            <a:ext cx="2793067" cy="421028"/>
          </a:xfrm>
          <a:prstGeom prst="rect">
            <a:avLst/>
          </a:prstGeom>
          <a:solidFill>
            <a:schemeClr val="bg1"/>
          </a:solidFill>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0" dirty="0"/>
              <a:t>Foto: Google Streetview</a:t>
            </a:r>
          </a:p>
          <a:p>
            <a:r>
              <a:rPr lang="nl-NL" sz="1200" b="0" dirty="0"/>
              <a:t>Kaart: Hulsel</a:t>
            </a:r>
          </a:p>
        </p:txBody>
      </p:sp>
      <p:pic>
        <p:nvPicPr>
          <p:cNvPr id="3" name="Afbeelding 2">
            <a:extLst>
              <a:ext uri="{FF2B5EF4-FFF2-40B4-BE49-F238E27FC236}">
                <a16:creationId xmlns:a16="http://schemas.microsoft.com/office/drawing/2014/main" id="{2DBFEDBF-9E00-A9A2-03AD-51B9BE17F788}"/>
              </a:ext>
            </a:extLst>
          </p:cNvPr>
          <p:cNvPicPr>
            <a:picLocks noChangeAspect="1"/>
          </p:cNvPicPr>
          <p:nvPr/>
        </p:nvPicPr>
        <p:blipFill>
          <a:blip r:embed="rId5"/>
          <a:stretch>
            <a:fillRect/>
          </a:stretch>
        </p:blipFill>
        <p:spPr>
          <a:xfrm>
            <a:off x="3221736" y="3336036"/>
            <a:ext cx="5748528" cy="185928"/>
          </a:xfrm>
          <a:prstGeom prst="rect">
            <a:avLst/>
          </a:prstGeom>
        </p:spPr>
      </p:pic>
    </p:spTree>
    <p:extLst>
      <p:ext uri="{BB962C8B-B14F-4D97-AF65-F5344CB8AC3E}">
        <p14:creationId xmlns:p14="http://schemas.microsoft.com/office/powerpoint/2010/main" val="265524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7D4070F-4564-A73A-40AD-115D1B4AE89D}"/>
              </a:ext>
            </a:extLst>
          </p:cNvPr>
          <p:cNvSpPr>
            <a:spLocks noGrp="1"/>
          </p:cNvSpPr>
          <p:nvPr>
            <p:ph type="title"/>
          </p:nvPr>
        </p:nvSpPr>
        <p:spPr/>
        <p:txBody>
          <a:bodyPr/>
          <a:lstStyle/>
          <a:p>
            <a:pPr algn="just">
              <a:lnSpc>
                <a:spcPct val="120000"/>
              </a:lnSpc>
            </a:pPr>
            <a:r>
              <a:rPr lang="nl-NL" sz="2800" b="0" dirty="0">
                <a:effectLst/>
                <a:ea typeface="Times New Roman" panose="02020603050405020304" pitchFamily="18" charset="0"/>
                <a:cs typeface="Times New Roman" panose="02020603050405020304" pitchFamily="18" charset="0"/>
              </a:rPr>
              <a:t>Oorzaken niet gesloten bebouwde kom</a:t>
            </a:r>
          </a:p>
        </p:txBody>
      </p:sp>
      <p:sp>
        <p:nvSpPr>
          <p:cNvPr id="9" name="Tijdelijke aanduiding voor inhoud 8">
            <a:extLst>
              <a:ext uri="{FF2B5EF4-FFF2-40B4-BE49-F238E27FC236}">
                <a16:creationId xmlns:a16="http://schemas.microsoft.com/office/drawing/2014/main" id="{76FD08A7-DF72-5AD8-DA06-78033D2D59CB}"/>
              </a:ext>
            </a:extLst>
          </p:cNvPr>
          <p:cNvSpPr>
            <a:spLocks noGrp="1"/>
          </p:cNvSpPr>
          <p:nvPr>
            <p:ph idx="1"/>
          </p:nvPr>
        </p:nvSpPr>
        <p:spPr>
          <a:xfrm>
            <a:off x="5601809" y="1460672"/>
            <a:ext cx="6235083" cy="4797492"/>
          </a:xfrm>
        </p:spPr>
        <p:txBody>
          <a:bodyPr>
            <a:noAutofit/>
          </a:bodyPr>
          <a:lstStyle/>
          <a:p>
            <a:pPr algn="just">
              <a:lnSpc>
                <a:spcPct val="120000"/>
              </a:lnSpc>
            </a:pPr>
            <a:r>
              <a:rPr lang="nl-NL" sz="2700" b="0" dirty="0">
                <a:effectLst/>
                <a:latin typeface="Verdana" panose="020B0604030504040204" pitchFamily="34" charset="0"/>
                <a:ea typeface="Times New Roman" panose="02020603050405020304" pitchFamily="18" charset="0"/>
                <a:cs typeface="Times New Roman" panose="02020603050405020304" pitchFamily="18" charset="0"/>
              </a:rPr>
              <a:t>Als een kom niet 100% gesloten is kan dit 4 oorzaken hebben:</a:t>
            </a:r>
          </a:p>
          <a:p>
            <a:pPr marL="342900" lvl="0" indent="-342900">
              <a:lnSpc>
                <a:spcPct val="120000"/>
              </a:lnSpc>
              <a:buFont typeface="+mj-lt"/>
              <a:buAutoNum type="arabicPeriod"/>
            </a:pPr>
            <a:r>
              <a:rPr lang="nl-NL" sz="2700" b="0" dirty="0">
                <a:effectLst/>
                <a:latin typeface="Verdana" panose="020B0604030504040204" pitchFamily="34" charset="0"/>
                <a:ea typeface="Times New Roman" panose="02020603050405020304" pitchFamily="18" charset="0"/>
                <a:cs typeface="Times New Roman" panose="02020603050405020304" pitchFamily="18" charset="0"/>
              </a:rPr>
              <a:t>Er is geen fysiek bord op straat;</a:t>
            </a:r>
          </a:p>
          <a:p>
            <a:pPr marL="342900" lvl="0" indent="-342900">
              <a:lnSpc>
                <a:spcPct val="120000"/>
              </a:lnSpc>
              <a:buFont typeface="+mj-lt"/>
              <a:buAutoNum type="arabicPeriod"/>
            </a:pPr>
            <a:r>
              <a:rPr lang="nl-NL" sz="2700" b="0" dirty="0">
                <a:effectLst/>
                <a:latin typeface="Verdana" panose="020B0604030504040204" pitchFamily="34" charset="0"/>
                <a:ea typeface="Times New Roman" panose="02020603050405020304" pitchFamily="18" charset="0"/>
                <a:cs typeface="Times New Roman" panose="02020603050405020304" pitchFamily="18" charset="0"/>
              </a:rPr>
              <a:t>Het bord is niet opgenomen in George;</a:t>
            </a:r>
          </a:p>
          <a:p>
            <a:pPr marL="342900" lvl="0" indent="-342900">
              <a:lnSpc>
                <a:spcPct val="120000"/>
              </a:lnSpc>
              <a:buFont typeface="+mj-lt"/>
              <a:buAutoNum type="arabicPeriod"/>
            </a:pPr>
            <a:r>
              <a:rPr lang="nl-NL" sz="2700" b="0" dirty="0">
                <a:effectLst/>
                <a:latin typeface="Verdana" panose="020B0604030504040204" pitchFamily="34" charset="0"/>
                <a:ea typeface="Times New Roman" panose="02020603050405020304" pitchFamily="18" charset="0"/>
                <a:cs typeface="Times New Roman" panose="02020603050405020304" pitchFamily="18" charset="0"/>
              </a:rPr>
              <a:t>Het bord heeft geen of een verkeerd wegvaknummer;</a:t>
            </a:r>
          </a:p>
          <a:p>
            <a:pPr marL="342900" lvl="0" indent="-342900">
              <a:lnSpc>
                <a:spcPct val="120000"/>
              </a:lnSpc>
              <a:buFont typeface="+mj-lt"/>
              <a:buAutoNum type="arabicPeriod"/>
            </a:pPr>
            <a:r>
              <a:rPr lang="nl-NL" sz="2700" b="0" dirty="0">
                <a:effectLst/>
                <a:latin typeface="Verdana" panose="020B0604030504040204" pitchFamily="34" charset="0"/>
                <a:ea typeface="Times New Roman" panose="02020603050405020304" pitchFamily="18" charset="0"/>
                <a:cs typeface="Times New Roman" panose="02020603050405020304" pitchFamily="18" charset="0"/>
              </a:rPr>
              <a:t>Netwerkfout elders</a:t>
            </a:r>
          </a:p>
          <a:p>
            <a:pPr lvl="0" algn="just">
              <a:lnSpc>
                <a:spcPct val="120000"/>
              </a:lnSpc>
            </a:pPr>
            <a:endParaRPr lang="nl-NL" sz="2700" b="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3" name="Afbeelding 2">
            <a:extLst>
              <a:ext uri="{FF2B5EF4-FFF2-40B4-BE49-F238E27FC236}">
                <a16:creationId xmlns:a16="http://schemas.microsoft.com/office/drawing/2014/main" id="{464A17D9-47A6-156C-2B87-2233745B4F81}"/>
              </a:ext>
            </a:extLst>
          </p:cNvPr>
          <p:cNvPicPr>
            <a:picLocks noChangeAspect="1"/>
          </p:cNvPicPr>
          <p:nvPr/>
        </p:nvPicPr>
        <p:blipFill>
          <a:blip r:embed="rId3"/>
          <a:stretch>
            <a:fillRect/>
          </a:stretch>
        </p:blipFill>
        <p:spPr>
          <a:xfrm>
            <a:off x="478791" y="1917674"/>
            <a:ext cx="4781583" cy="3883488"/>
          </a:xfrm>
          <a:prstGeom prst="rect">
            <a:avLst/>
          </a:prstGeom>
        </p:spPr>
      </p:pic>
      <p:sp>
        <p:nvSpPr>
          <p:cNvPr id="6" name="Tijdelijke aanduiding voor inhoud 7">
            <a:extLst>
              <a:ext uri="{FF2B5EF4-FFF2-40B4-BE49-F238E27FC236}">
                <a16:creationId xmlns:a16="http://schemas.microsoft.com/office/drawing/2014/main" id="{D917C6F6-4409-9C9B-FE00-8323D92E67B2}"/>
              </a:ext>
            </a:extLst>
          </p:cNvPr>
          <p:cNvSpPr txBox="1">
            <a:spLocks/>
          </p:cNvSpPr>
          <p:nvPr/>
        </p:nvSpPr>
        <p:spPr>
          <a:xfrm>
            <a:off x="478791" y="5979643"/>
            <a:ext cx="4781583" cy="557041"/>
          </a:xfrm>
          <a:prstGeom prst="rect">
            <a:avLst/>
          </a:prstGeom>
          <a:solidFill>
            <a:schemeClr val="bg1"/>
          </a:solidFill>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0" dirty="0"/>
              <a:t>Budel</a:t>
            </a:r>
          </a:p>
        </p:txBody>
      </p:sp>
    </p:spTree>
    <p:extLst>
      <p:ext uri="{BB962C8B-B14F-4D97-AF65-F5344CB8AC3E}">
        <p14:creationId xmlns:p14="http://schemas.microsoft.com/office/powerpoint/2010/main" val="14241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7D4070F-4564-A73A-40AD-115D1B4AE89D}"/>
              </a:ext>
            </a:extLst>
          </p:cNvPr>
          <p:cNvSpPr>
            <a:spLocks noGrp="1"/>
          </p:cNvSpPr>
          <p:nvPr>
            <p:ph type="title"/>
          </p:nvPr>
        </p:nvSpPr>
        <p:spPr/>
        <p:txBody>
          <a:bodyPr/>
          <a:lstStyle/>
          <a:p>
            <a:r>
              <a:rPr lang="nl-NL" sz="2800" b="0" dirty="0">
                <a:effectLst/>
                <a:latin typeface="Verdana" panose="020B0604030504040204" pitchFamily="34" charset="0"/>
                <a:ea typeface="Times New Roman" panose="02020603050405020304" pitchFamily="18" charset="0"/>
                <a:cs typeface="Times New Roman" panose="02020603050405020304" pitchFamily="18" charset="0"/>
              </a:rPr>
              <a:t>Fout type 1: </a:t>
            </a:r>
            <a:r>
              <a:rPr lang="nl-NL" b="0" dirty="0"/>
              <a:t>Bord niet in George</a:t>
            </a:r>
          </a:p>
        </p:txBody>
      </p:sp>
      <p:sp>
        <p:nvSpPr>
          <p:cNvPr id="16" name="Tijdelijke aanduiding voor inhoud 7">
            <a:extLst>
              <a:ext uri="{FF2B5EF4-FFF2-40B4-BE49-F238E27FC236}">
                <a16:creationId xmlns:a16="http://schemas.microsoft.com/office/drawing/2014/main" id="{B2A43861-7A33-2228-033D-271FFC866C53}"/>
              </a:ext>
            </a:extLst>
          </p:cNvPr>
          <p:cNvSpPr txBox="1">
            <a:spLocks/>
          </p:cNvSpPr>
          <p:nvPr/>
        </p:nvSpPr>
        <p:spPr>
          <a:xfrm>
            <a:off x="9363075" y="6035040"/>
            <a:ext cx="2793067" cy="421028"/>
          </a:xfrm>
          <a:prstGeom prst="rect">
            <a:avLst/>
          </a:prstGeom>
          <a:solidFill>
            <a:schemeClr val="bg1"/>
          </a:solidFill>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0" dirty="0"/>
              <a:t>Foto: Google Streetview</a:t>
            </a:r>
          </a:p>
        </p:txBody>
      </p:sp>
      <p:pic>
        <p:nvPicPr>
          <p:cNvPr id="3" name="Afbeelding 2">
            <a:extLst>
              <a:ext uri="{FF2B5EF4-FFF2-40B4-BE49-F238E27FC236}">
                <a16:creationId xmlns:a16="http://schemas.microsoft.com/office/drawing/2014/main" id="{2DBFEDBF-9E00-A9A2-03AD-51B9BE17F788}"/>
              </a:ext>
            </a:extLst>
          </p:cNvPr>
          <p:cNvPicPr>
            <a:picLocks noChangeAspect="1"/>
          </p:cNvPicPr>
          <p:nvPr/>
        </p:nvPicPr>
        <p:blipFill>
          <a:blip r:embed="rId3"/>
          <a:stretch>
            <a:fillRect/>
          </a:stretch>
        </p:blipFill>
        <p:spPr>
          <a:xfrm>
            <a:off x="3221736" y="3336036"/>
            <a:ext cx="5748528" cy="185928"/>
          </a:xfrm>
          <a:prstGeom prst="rect">
            <a:avLst/>
          </a:prstGeom>
        </p:spPr>
      </p:pic>
      <p:sp>
        <p:nvSpPr>
          <p:cNvPr id="9" name="Titel 6">
            <a:extLst>
              <a:ext uri="{FF2B5EF4-FFF2-40B4-BE49-F238E27FC236}">
                <a16:creationId xmlns:a16="http://schemas.microsoft.com/office/drawing/2014/main" id="{EB1A8B37-3F41-146B-36F0-F12C4EED6C93}"/>
              </a:ext>
            </a:extLst>
          </p:cNvPr>
          <p:cNvSpPr txBox="1">
            <a:spLocks/>
          </p:cNvSpPr>
          <p:nvPr/>
        </p:nvSpPr>
        <p:spPr>
          <a:xfrm>
            <a:off x="838200" y="755650"/>
            <a:ext cx="10515600" cy="1220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Corbel" panose="020B0503020204020204" pitchFamily="34" charset="0"/>
                <a:ea typeface="+mj-ea"/>
                <a:cs typeface="+mj-cs"/>
              </a:defRPr>
            </a:lvl1pPr>
          </a:lstStyle>
          <a:p>
            <a:endParaRPr lang="nl-NL" b="0" dirty="0"/>
          </a:p>
        </p:txBody>
      </p:sp>
      <p:pic>
        <p:nvPicPr>
          <p:cNvPr id="8" name="Afbeelding 7">
            <a:extLst>
              <a:ext uri="{FF2B5EF4-FFF2-40B4-BE49-F238E27FC236}">
                <a16:creationId xmlns:a16="http://schemas.microsoft.com/office/drawing/2014/main" id="{CD7F38CC-9B05-5936-DB2A-A1F3EEC8B1A5}"/>
              </a:ext>
            </a:extLst>
          </p:cNvPr>
          <p:cNvPicPr>
            <a:picLocks noChangeAspect="1"/>
          </p:cNvPicPr>
          <p:nvPr/>
        </p:nvPicPr>
        <p:blipFill>
          <a:blip r:embed="rId4"/>
          <a:stretch>
            <a:fillRect/>
          </a:stretch>
        </p:blipFill>
        <p:spPr>
          <a:xfrm>
            <a:off x="427382" y="1098456"/>
            <a:ext cx="6543261" cy="5357612"/>
          </a:xfrm>
          <a:prstGeom prst="rect">
            <a:avLst/>
          </a:prstGeom>
        </p:spPr>
      </p:pic>
      <p:pic>
        <p:nvPicPr>
          <p:cNvPr id="11" name="Afbeelding 10">
            <a:extLst>
              <a:ext uri="{FF2B5EF4-FFF2-40B4-BE49-F238E27FC236}">
                <a16:creationId xmlns:a16="http://schemas.microsoft.com/office/drawing/2014/main" id="{9694A57B-0092-0AC4-E1B6-2A9A1C2E119B}"/>
              </a:ext>
            </a:extLst>
          </p:cNvPr>
          <p:cNvPicPr>
            <a:picLocks noChangeAspect="1"/>
          </p:cNvPicPr>
          <p:nvPr/>
        </p:nvPicPr>
        <p:blipFill>
          <a:blip r:embed="rId5"/>
          <a:stretch>
            <a:fillRect/>
          </a:stretch>
        </p:blipFill>
        <p:spPr>
          <a:xfrm>
            <a:off x="7193195" y="1976369"/>
            <a:ext cx="4923190" cy="3852931"/>
          </a:xfrm>
          <a:prstGeom prst="rect">
            <a:avLst/>
          </a:prstGeom>
        </p:spPr>
      </p:pic>
    </p:spTree>
    <p:extLst>
      <p:ext uri="{BB962C8B-B14F-4D97-AF65-F5344CB8AC3E}">
        <p14:creationId xmlns:p14="http://schemas.microsoft.com/office/powerpoint/2010/main" val="31883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inhoud 7">
            <a:extLst>
              <a:ext uri="{FF2B5EF4-FFF2-40B4-BE49-F238E27FC236}">
                <a16:creationId xmlns:a16="http://schemas.microsoft.com/office/drawing/2014/main" id="{B2A43861-7A33-2228-033D-271FFC866C53}"/>
              </a:ext>
            </a:extLst>
          </p:cNvPr>
          <p:cNvSpPr txBox="1">
            <a:spLocks/>
          </p:cNvSpPr>
          <p:nvPr/>
        </p:nvSpPr>
        <p:spPr>
          <a:xfrm>
            <a:off x="9363075" y="6035040"/>
            <a:ext cx="2793067" cy="421028"/>
          </a:xfrm>
          <a:prstGeom prst="rect">
            <a:avLst/>
          </a:prstGeom>
          <a:solidFill>
            <a:schemeClr val="bg1"/>
          </a:solidFill>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0" dirty="0"/>
              <a:t>Foto: Google Streetview</a:t>
            </a:r>
          </a:p>
          <a:p>
            <a:r>
              <a:rPr lang="nl-NL" sz="1200" b="0" dirty="0"/>
              <a:t>Kaart: Hulsel</a:t>
            </a:r>
          </a:p>
        </p:txBody>
      </p:sp>
      <p:pic>
        <p:nvPicPr>
          <p:cNvPr id="3" name="Afbeelding 2">
            <a:extLst>
              <a:ext uri="{FF2B5EF4-FFF2-40B4-BE49-F238E27FC236}">
                <a16:creationId xmlns:a16="http://schemas.microsoft.com/office/drawing/2014/main" id="{2DBFEDBF-9E00-A9A2-03AD-51B9BE17F788}"/>
              </a:ext>
            </a:extLst>
          </p:cNvPr>
          <p:cNvPicPr>
            <a:picLocks noChangeAspect="1"/>
          </p:cNvPicPr>
          <p:nvPr/>
        </p:nvPicPr>
        <p:blipFill>
          <a:blip r:embed="rId3"/>
          <a:stretch>
            <a:fillRect/>
          </a:stretch>
        </p:blipFill>
        <p:spPr>
          <a:xfrm>
            <a:off x="3221736" y="3336036"/>
            <a:ext cx="5748528" cy="185928"/>
          </a:xfrm>
          <a:prstGeom prst="rect">
            <a:avLst/>
          </a:prstGeom>
        </p:spPr>
      </p:pic>
      <p:sp>
        <p:nvSpPr>
          <p:cNvPr id="9" name="Titel 6">
            <a:extLst>
              <a:ext uri="{FF2B5EF4-FFF2-40B4-BE49-F238E27FC236}">
                <a16:creationId xmlns:a16="http://schemas.microsoft.com/office/drawing/2014/main" id="{EB1A8B37-3F41-146B-36F0-F12C4EED6C93}"/>
              </a:ext>
            </a:extLst>
          </p:cNvPr>
          <p:cNvSpPr txBox="1">
            <a:spLocks/>
          </p:cNvSpPr>
          <p:nvPr/>
        </p:nvSpPr>
        <p:spPr>
          <a:xfrm>
            <a:off x="480392" y="0"/>
            <a:ext cx="10515600" cy="1220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Corbel" panose="020B0503020204020204" pitchFamily="34" charset="0"/>
                <a:ea typeface="+mj-ea"/>
                <a:cs typeface="+mj-cs"/>
              </a:defRPr>
            </a:lvl1pPr>
          </a:lstStyle>
          <a:p>
            <a:r>
              <a:rPr lang="nl-NL" b="0" dirty="0">
                <a:latin typeface="Verdana" panose="020B0604030504040204" pitchFamily="34" charset="0"/>
                <a:ea typeface="Times New Roman" panose="02020603050405020304" pitchFamily="18" charset="0"/>
                <a:cs typeface="Times New Roman" panose="02020603050405020304" pitchFamily="18" charset="0"/>
              </a:rPr>
              <a:t>Fout type 2: </a:t>
            </a:r>
            <a:r>
              <a:rPr lang="nl-NL" b="0" dirty="0"/>
              <a:t>Geen fysiek bord</a:t>
            </a:r>
          </a:p>
        </p:txBody>
      </p:sp>
      <p:pic>
        <p:nvPicPr>
          <p:cNvPr id="8" name="Afbeelding 7">
            <a:extLst>
              <a:ext uri="{FF2B5EF4-FFF2-40B4-BE49-F238E27FC236}">
                <a16:creationId xmlns:a16="http://schemas.microsoft.com/office/drawing/2014/main" id="{A930BA32-078C-2F86-E35C-C4143E116B01}"/>
              </a:ext>
            </a:extLst>
          </p:cNvPr>
          <p:cNvPicPr>
            <a:picLocks noChangeAspect="1"/>
          </p:cNvPicPr>
          <p:nvPr/>
        </p:nvPicPr>
        <p:blipFill>
          <a:blip r:embed="rId4"/>
          <a:stretch>
            <a:fillRect/>
          </a:stretch>
        </p:blipFill>
        <p:spPr>
          <a:xfrm>
            <a:off x="517320" y="1139687"/>
            <a:ext cx="5578680" cy="4578626"/>
          </a:xfrm>
          <a:prstGeom prst="rect">
            <a:avLst/>
          </a:prstGeom>
        </p:spPr>
      </p:pic>
    </p:spTree>
    <p:extLst>
      <p:ext uri="{BB962C8B-B14F-4D97-AF65-F5344CB8AC3E}">
        <p14:creationId xmlns:p14="http://schemas.microsoft.com/office/powerpoint/2010/main" val="300853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7D4070F-4564-A73A-40AD-115D1B4AE89D}"/>
              </a:ext>
            </a:extLst>
          </p:cNvPr>
          <p:cNvSpPr>
            <a:spLocks noGrp="1"/>
          </p:cNvSpPr>
          <p:nvPr>
            <p:ph type="title"/>
          </p:nvPr>
        </p:nvSpPr>
        <p:spPr/>
        <p:txBody>
          <a:bodyPr/>
          <a:lstStyle/>
          <a:p>
            <a:pPr lvl="0">
              <a:lnSpc>
                <a:spcPct val="120000"/>
              </a:lnSpc>
            </a:pPr>
            <a:r>
              <a:rPr lang="nl-NL" sz="2800" b="0" dirty="0">
                <a:effectLst/>
                <a:latin typeface="Verdana" panose="020B0604030504040204" pitchFamily="34" charset="0"/>
                <a:ea typeface="Times New Roman" panose="02020603050405020304" pitchFamily="18" charset="0"/>
                <a:cs typeface="Times New Roman" panose="02020603050405020304" pitchFamily="18" charset="0"/>
              </a:rPr>
              <a:t>Fout type 3: Het bord heeft geen of een verkeerd wegvaknummer;</a:t>
            </a:r>
          </a:p>
        </p:txBody>
      </p:sp>
      <p:sp>
        <p:nvSpPr>
          <p:cNvPr id="16" name="Tijdelijke aanduiding voor inhoud 7">
            <a:extLst>
              <a:ext uri="{FF2B5EF4-FFF2-40B4-BE49-F238E27FC236}">
                <a16:creationId xmlns:a16="http://schemas.microsoft.com/office/drawing/2014/main" id="{B2A43861-7A33-2228-033D-271FFC866C53}"/>
              </a:ext>
            </a:extLst>
          </p:cNvPr>
          <p:cNvSpPr txBox="1">
            <a:spLocks/>
          </p:cNvSpPr>
          <p:nvPr/>
        </p:nvSpPr>
        <p:spPr>
          <a:xfrm>
            <a:off x="9363075" y="6035040"/>
            <a:ext cx="2793067" cy="421028"/>
          </a:xfrm>
          <a:prstGeom prst="rect">
            <a:avLst/>
          </a:prstGeom>
          <a:solidFill>
            <a:schemeClr val="bg1"/>
          </a:solidFill>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0" dirty="0"/>
              <a:t>Foto: Google Streetview</a:t>
            </a:r>
          </a:p>
          <a:p>
            <a:r>
              <a:rPr lang="nl-NL" sz="1200" b="0" dirty="0"/>
              <a:t>Kaart: Hulsel</a:t>
            </a:r>
          </a:p>
        </p:txBody>
      </p:sp>
      <p:pic>
        <p:nvPicPr>
          <p:cNvPr id="8" name="Afbeelding 7">
            <a:extLst>
              <a:ext uri="{FF2B5EF4-FFF2-40B4-BE49-F238E27FC236}">
                <a16:creationId xmlns:a16="http://schemas.microsoft.com/office/drawing/2014/main" id="{E8D168B2-C894-D67D-3AE3-7EFB0D7EE95D}"/>
              </a:ext>
            </a:extLst>
          </p:cNvPr>
          <p:cNvPicPr>
            <a:picLocks noChangeAspect="1"/>
          </p:cNvPicPr>
          <p:nvPr/>
        </p:nvPicPr>
        <p:blipFill>
          <a:blip r:embed="rId3"/>
          <a:stretch>
            <a:fillRect/>
          </a:stretch>
        </p:blipFill>
        <p:spPr>
          <a:xfrm>
            <a:off x="1126434" y="1413916"/>
            <a:ext cx="7714761" cy="4831638"/>
          </a:xfrm>
          <a:prstGeom prst="rect">
            <a:avLst/>
          </a:prstGeom>
        </p:spPr>
      </p:pic>
    </p:spTree>
    <p:extLst>
      <p:ext uri="{BB962C8B-B14F-4D97-AF65-F5344CB8AC3E}">
        <p14:creationId xmlns:p14="http://schemas.microsoft.com/office/powerpoint/2010/main" val="3444178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7D4070F-4564-A73A-40AD-115D1B4AE89D}"/>
              </a:ext>
            </a:extLst>
          </p:cNvPr>
          <p:cNvSpPr>
            <a:spLocks noGrp="1"/>
          </p:cNvSpPr>
          <p:nvPr>
            <p:ph type="title"/>
          </p:nvPr>
        </p:nvSpPr>
        <p:spPr/>
        <p:txBody>
          <a:bodyPr/>
          <a:lstStyle/>
          <a:p>
            <a:pPr lvl="0">
              <a:lnSpc>
                <a:spcPct val="120000"/>
              </a:lnSpc>
            </a:pPr>
            <a:r>
              <a:rPr lang="nl-NL" sz="2800" b="0" dirty="0">
                <a:effectLst/>
                <a:latin typeface="Verdana" panose="020B0604030504040204" pitchFamily="34" charset="0"/>
                <a:ea typeface="Times New Roman" panose="02020603050405020304" pitchFamily="18" charset="0"/>
                <a:cs typeface="Times New Roman" panose="02020603050405020304" pitchFamily="18" charset="0"/>
              </a:rPr>
              <a:t>Fout type 4: Netwerkfout elders</a:t>
            </a:r>
          </a:p>
        </p:txBody>
      </p:sp>
      <p:sp>
        <p:nvSpPr>
          <p:cNvPr id="16" name="Tijdelijke aanduiding voor inhoud 7">
            <a:extLst>
              <a:ext uri="{FF2B5EF4-FFF2-40B4-BE49-F238E27FC236}">
                <a16:creationId xmlns:a16="http://schemas.microsoft.com/office/drawing/2014/main" id="{B2A43861-7A33-2228-033D-271FFC866C53}"/>
              </a:ext>
            </a:extLst>
          </p:cNvPr>
          <p:cNvSpPr txBox="1">
            <a:spLocks/>
          </p:cNvSpPr>
          <p:nvPr/>
        </p:nvSpPr>
        <p:spPr>
          <a:xfrm>
            <a:off x="9363075" y="6035040"/>
            <a:ext cx="2793067" cy="421028"/>
          </a:xfrm>
          <a:prstGeom prst="rect">
            <a:avLst/>
          </a:prstGeom>
          <a:solidFill>
            <a:schemeClr val="bg1"/>
          </a:solidFill>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orbel" panose="020B0503020204020204" pitchFamily="34" charset="0"/>
                <a:ea typeface="+mn-ea"/>
                <a:cs typeface="+mn-cs"/>
              </a:defRPr>
            </a:lvl1pPr>
            <a:lvl2pPr marL="230400" indent="-228600" algn="l" defTabSz="914400" rtl="0" eaLnBrk="1" latinLnBrk="0" hangingPunct="1">
              <a:lnSpc>
                <a:spcPct val="90000"/>
              </a:lnSpc>
              <a:spcBef>
                <a:spcPts val="500"/>
              </a:spcBef>
              <a:buClr>
                <a:srgbClr val="F58C3C"/>
              </a:buClr>
              <a:buFont typeface="Arial" panose="020B0604020202020204" pitchFamily="34" charset="0"/>
              <a:buChar char="•"/>
              <a:defRPr sz="1800" b="1" kern="1200">
                <a:solidFill>
                  <a:schemeClr val="tx1"/>
                </a:solidFill>
                <a:latin typeface="Corbel" panose="020B0503020204020204" pitchFamily="34" charset="0"/>
                <a:ea typeface="+mn-ea"/>
                <a:cs typeface="+mn-cs"/>
              </a:defRPr>
            </a:lvl2pPr>
            <a:lvl3pPr marL="460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691200" indent="-2286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Corbel" panose="020B0503020204020204" pitchFamily="34" charset="0"/>
                <a:ea typeface="+mn-ea"/>
                <a:cs typeface="+mn-cs"/>
              </a:defRPr>
            </a:lvl4pPr>
            <a:lvl5pPr marL="691200" indent="0" algn="l" defTabSz="914400" rtl="0" eaLnBrk="1" latinLnBrk="0" hangingPunct="1">
              <a:lnSpc>
                <a:spcPct val="90000"/>
              </a:lnSpc>
              <a:spcBef>
                <a:spcPts val="500"/>
              </a:spcBef>
              <a:buFontTx/>
              <a:buNone/>
              <a:defRPr sz="16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0" dirty="0"/>
              <a:t>Foto: Google Streetview</a:t>
            </a:r>
          </a:p>
          <a:p>
            <a:r>
              <a:rPr lang="nl-NL" sz="1200" b="0" dirty="0"/>
              <a:t>Kaart: Hulsel</a:t>
            </a:r>
          </a:p>
        </p:txBody>
      </p:sp>
      <p:pic>
        <p:nvPicPr>
          <p:cNvPr id="3" name="Afbeelding 2">
            <a:extLst>
              <a:ext uri="{FF2B5EF4-FFF2-40B4-BE49-F238E27FC236}">
                <a16:creationId xmlns:a16="http://schemas.microsoft.com/office/drawing/2014/main" id="{2DBFEDBF-9E00-A9A2-03AD-51B9BE17F788}"/>
              </a:ext>
            </a:extLst>
          </p:cNvPr>
          <p:cNvPicPr>
            <a:picLocks noChangeAspect="1"/>
          </p:cNvPicPr>
          <p:nvPr/>
        </p:nvPicPr>
        <p:blipFill>
          <a:blip r:embed="rId3"/>
          <a:stretch>
            <a:fillRect/>
          </a:stretch>
        </p:blipFill>
        <p:spPr>
          <a:xfrm>
            <a:off x="3221736" y="3336036"/>
            <a:ext cx="5748528" cy="185928"/>
          </a:xfrm>
          <a:prstGeom prst="rect">
            <a:avLst/>
          </a:prstGeom>
        </p:spPr>
      </p:pic>
      <p:pic>
        <p:nvPicPr>
          <p:cNvPr id="10" name="Afbeelding 9">
            <a:extLst>
              <a:ext uri="{FF2B5EF4-FFF2-40B4-BE49-F238E27FC236}">
                <a16:creationId xmlns:a16="http://schemas.microsoft.com/office/drawing/2014/main" id="{22FEF81A-71E3-F30D-65CF-5A6A8D37DD36}"/>
              </a:ext>
            </a:extLst>
          </p:cNvPr>
          <p:cNvPicPr>
            <a:picLocks noChangeAspect="1"/>
          </p:cNvPicPr>
          <p:nvPr/>
        </p:nvPicPr>
        <p:blipFill>
          <a:blip r:embed="rId4"/>
          <a:stretch>
            <a:fillRect/>
          </a:stretch>
        </p:blipFill>
        <p:spPr>
          <a:xfrm>
            <a:off x="230186" y="1069242"/>
            <a:ext cx="5497514" cy="4373487"/>
          </a:xfrm>
          <a:prstGeom prst="rect">
            <a:avLst/>
          </a:prstGeom>
        </p:spPr>
      </p:pic>
      <p:pic>
        <p:nvPicPr>
          <p:cNvPr id="13" name="Afbeelding 12">
            <a:extLst>
              <a:ext uri="{FF2B5EF4-FFF2-40B4-BE49-F238E27FC236}">
                <a16:creationId xmlns:a16="http://schemas.microsoft.com/office/drawing/2014/main" id="{DDB0881B-431E-9E67-47F6-41A375438DA9}"/>
              </a:ext>
            </a:extLst>
          </p:cNvPr>
          <p:cNvPicPr>
            <a:picLocks noChangeAspect="1"/>
          </p:cNvPicPr>
          <p:nvPr/>
        </p:nvPicPr>
        <p:blipFill>
          <a:blip r:embed="rId5"/>
          <a:stretch>
            <a:fillRect/>
          </a:stretch>
        </p:blipFill>
        <p:spPr>
          <a:xfrm>
            <a:off x="6494378" y="865367"/>
            <a:ext cx="5280937" cy="2993585"/>
          </a:xfrm>
          <a:prstGeom prst="rect">
            <a:avLst/>
          </a:prstGeom>
        </p:spPr>
      </p:pic>
      <p:cxnSp>
        <p:nvCxnSpPr>
          <p:cNvPr id="14" name="Rechte verbindingslijn met pijl 13">
            <a:extLst>
              <a:ext uri="{FF2B5EF4-FFF2-40B4-BE49-F238E27FC236}">
                <a16:creationId xmlns:a16="http://schemas.microsoft.com/office/drawing/2014/main" id="{483227D6-3858-327A-9876-454B33F3268A}"/>
              </a:ext>
            </a:extLst>
          </p:cNvPr>
          <p:cNvCxnSpPr>
            <a:cxnSpLocks/>
          </p:cNvCxnSpPr>
          <p:nvPr/>
        </p:nvCxnSpPr>
        <p:spPr>
          <a:xfrm flipV="1">
            <a:off x="4333461" y="2627809"/>
            <a:ext cx="5327374" cy="73900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24" name="Afbeelding 23">
            <a:extLst>
              <a:ext uri="{FF2B5EF4-FFF2-40B4-BE49-F238E27FC236}">
                <a16:creationId xmlns:a16="http://schemas.microsoft.com/office/drawing/2014/main" id="{13FF93AF-0FD8-AA73-EEAE-0366D83E1DB0}"/>
              </a:ext>
            </a:extLst>
          </p:cNvPr>
          <p:cNvPicPr>
            <a:picLocks noChangeAspect="1"/>
          </p:cNvPicPr>
          <p:nvPr/>
        </p:nvPicPr>
        <p:blipFill>
          <a:blip r:embed="rId6"/>
          <a:stretch>
            <a:fillRect/>
          </a:stretch>
        </p:blipFill>
        <p:spPr>
          <a:xfrm>
            <a:off x="7383262" y="3569709"/>
            <a:ext cx="3174004" cy="1887399"/>
          </a:xfrm>
          <a:prstGeom prst="rect">
            <a:avLst/>
          </a:prstGeom>
        </p:spPr>
      </p:pic>
      <p:sp>
        <p:nvSpPr>
          <p:cNvPr id="25" name="Tijdelijke aanduiding voor inhoud 8">
            <a:extLst>
              <a:ext uri="{FF2B5EF4-FFF2-40B4-BE49-F238E27FC236}">
                <a16:creationId xmlns:a16="http://schemas.microsoft.com/office/drawing/2014/main" id="{44FC9F47-5D8B-6953-9A1E-628712599D8C}"/>
              </a:ext>
            </a:extLst>
          </p:cNvPr>
          <p:cNvSpPr>
            <a:spLocks noGrp="1"/>
          </p:cNvSpPr>
          <p:nvPr>
            <p:ph idx="1"/>
          </p:nvPr>
        </p:nvSpPr>
        <p:spPr>
          <a:xfrm>
            <a:off x="381000" y="5442729"/>
            <a:ext cx="11384280" cy="1052333"/>
          </a:xfrm>
        </p:spPr>
        <p:txBody>
          <a:bodyPr>
            <a:noAutofit/>
          </a:bodyPr>
          <a:lstStyle/>
          <a:p>
            <a:pPr marL="342900" lvl="0" indent="-342900">
              <a:lnSpc>
                <a:spcPct val="120000"/>
              </a:lnSpc>
              <a:buFont typeface="Symbol" panose="05050102010706020507" pitchFamily="18" charset="2"/>
              <a:buChar char=""/>
            </a:pPr>
            <a:r>
              <a:rPr lang="nl-NL" sz="2200" b="0" dirty="0">
                <a:effectLst/>
                <a:latin typeface="Verdana" panose="020B0604030504040204" pitchFamily="34" charset="0"/>
                <a:ea typeface="Times New Roman" panose="02020603050405020304" pitchFamily="18" charset="0"/>
                <a:cs typeface="Times New Roman" panose="02020603050405020304" pitchFamily="18" charset="0"/>
              </a:rPr>
              <a:t>BST code kun je zelf aanpassen in George.</a:t>
            </a:r>
          </a:p>
          <a:p>
            <a:pPr marL="342900" lvl="0" indent="-342900">
              <a:lnSpc>
                <a:spcPct val="120000"/>
              </a:lnSpc>
              <a:buFont typeface="Symbol" panose="05050102010706020507" pitchFamily="18" charset="2"/>
              <a:buChar char=""/>
            </a:pPr>
            <a:r>
              <a:rPr lang="nl-NL" sz="2200" b="0" dirty="0">
                <a:latin typeface="Verdana" panose="020B0604030504040204" pitchFamily="34" charset="0"/>
                <a:ea typeface="Times New Roman" panose="02020603050405020304" pitchFamily="18" charset="0"/>
                <a:cs typeface="Times New Roman" panose="02020603050405020304" pitchFamily="18" charset="0"/>
              </a:rPr>
              <a:t>Als er geometrie wijziging nodig is mail </a:t>
            </a:r>
            <a:r>
              <a:rPr lang="nl-NL" sz="2200" b="0" dirty="0">
                <a:latin typeface="Verdana" panose="020B0604030504040204" pitchFamily="34" charset="0"/>
                <a:ea typeface="Times New Roman" panose="02020603050405020304" pitchFamily="18" charset="0"/>
                <a:cs typeface="Times New Roman" panose="02020603050405020304" pitchFamily="18" charset="0"/>
                <a:hlinkClick r:id="rId7"/>
              </a:rPr>
              <a:t>nwb@rws.nl</a:t>
            </a:r>
            <a:r>
              <a:rPr lang="nl-NL" sz="2200" b="0" dirty="0">
                <a:latin typeface="Verdana" panose="020B0604030504040204" pitchFamily="34" charset="0"/>
                <a:ea typeface="Times New Roman" panose="02020603050405020304" pitchFamily="18" charset="0"/>
                <a:cs typeface="Times New Roman" panose="02020603050405020304" pitchFamily="18" charset="0"/>
              </a:rPr>
              <a:t> </a:t>
            </a:r>
            <a:endParaRPr lang="nl-NL" sz="2200" b="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721348"/>
      </p:ext>
    </p:extLst>
  </p:cSld>
  <p:clrMapOvr>
    <a:masterClrMapping/>
  </p:clrMapOvr>
</p:sld>
</file>

<file path=ppt/theme/theme1.xml><?xml version="1.0" encoding="utf-8"?>
<a:theme xmlns:a="http://schemas.openxmlformats.org/drawingml/2006/main" name="Titelpagina's">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pagina's">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ekop pagina's">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lotpagina's">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3CE760B-4515-4D18-A0B0-3E7B76AAF01A}">
  <we:reference id="wa200003915" version="2.0.0.0" store="en-US" storeType="OMEX"/>
  <we:alternateReferences>
    <we:reference id="WA200003915"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3542</TotalTime>
  <Words>872</Words>
  <Application>Microsoft Office PowerPoint</Application>
  <PresentationFormat>Breedbeeld</PresentationFormat>
  <Paragraphs>93</Paragraphs>
  <Slides>12</Slides>
  <Notes>10</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12</vt:i4>
      </vt:variant>
    </vt:vector>
  </HeadingPairs>
  <TitlesOfParts>
    <vt:vector size="22" baseType="lpstr">
      <vt:lpstr>Arial</vt:lpstr>
      <vt:lpstr>Calibri</vt:lpstr>
      <vt:lpstr>Corbel</vt:lpstr>
      <vt:lpstr>Meta Sans</vt:lpstr>
      <vt:lpstr>Symbol</vt:lpstr>
      <vt:lpstr>Verdana</vt:lpstr>
      <vt:lpstr>Titelpagina's</vt:lpstr>
      <vt:lpstr>Content pagina's</vt:lpstr>
      <vt:lpstr>Sectiekop pagina's</vt:lpstr>
      <vt:lpstr>Slotpagina's</vt:lpstr>
      <vt:lpstr>PowerPoint-presentatie</vt:lpstr>
      <vt:lpstr>Nieuwe auto’s herkennen verkeersborden</vt:lpstr>
      <vt:lpstr>GEOgrafische Registratie van Gegevens (kortweg George)</vt:lpstr>
      <vt:lpstr>Een gesloten bebouwde kom</vt:lpstr>
      <vt:lpstr>Oorzaken niet gesloten bebouwde kom</vt:lpstr>
      <vt:lpstr>Fout type 1: Bord niet in George</vt:lpstr>
      <vt:lpstr>PowerPoint-presentatie</vt:lpstr>
      <vt:lpstr>Fout type 3: Het bord heeft geen of een verkeerd wegvaknummer;</vt:lpstr>
      <vt:lpstr>Fout type 4: Netwerkfout elders</vt:lpstr>
      <vt:lpstr>Landelijke kaart</vt:lpstr>
      <vt:lpstr>PowerPoint-presentatie</vt:lpstr>
      <vt:lpstr>Zijn gemeenten klaar voor ISA ?</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Vroom, Olaf (NDW)</dc:creator>
  <cp:lastModifiedBy>Bussink, Bas (NDW)</cp:lastModifiedBy>
  <cp:revision>271</cp:revision>
  <dcterms:created xsi:type="dcterms:W3CDTF">2022-04-26T14:04:30Z</dcterms:created>
  <dcterms:modified xsi:type="dcterms:W3CDTF">2024-05-14T12:09:01Z</dcterms:modified>
</cp:coreProperties>
</file>