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1" r:id="rId3"/>
    <p:sldId id="262" r:id="rId4"/>
    <p:sldId id="263" r:id="rId5"/>
    <p:sldId id="259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58"/>
            <p14:sldId id="261"/>
            <p14:sldId id="262"/>
            <p14:sldId id="263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1E"/>
    <a:srgbClr val="FFFFFF"/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363" autoAdjust="0"/>
  </p:normalViewPr>
  <p:slideViewPr>
    <p:cSldViewPr snapToGrid="0">
      <p:cViewPr varScale="1">
        <p:scale>
          <a:sx n="106" d="100"/>
          <a:sy n="106" d="100"/>
        </p:scale>
        <p:origin x="6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asper-vissers/" TargetMode="External"/><Relationship Id="rId2" Type="http://schemas.openxmlformats.org/officeDocument/2006/relationships/hyperlink" Target="mailto:casper-vissers@rws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sper.vissers@rws.nl" TargetMode="External"/><Relationship Id="rId2" Type="http://schemas.openxmlformats.org/officeDocument/2006/relationships/hyperlink" Target="https://www.youtube.com/watch?v=Ed_LfNaNeA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in/casper-viss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Digital </a:t>
            </a:r>
            <a:r>
              <a:rPr lang="nl-NL" b="1" dirty="0" err="1"/>
              <a:t>Twin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van het Rijkswegennet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1"/>
          </p:nvPr>
        </p:nvSpPr>
        <p:spPr>
          <a:xfrm>
            <a:off x="630001" y="3500846"/>
            <a:ext cx="5004000" cy="2307629"/>
          </a:xfrm>
        </p:spPr>
        <p:txBody>
          <a:bodyPr/>
          <a:lstStyle/>
          <a:p>
            <a:r>
              <a:rPr lang="en-US" sz="1800" dirty="0" smtClean="0"/>
              <a:t>Casper Vissers </a:t>
            </a:r>
          </a:p>
          <a:p>
            <a:r>
              <a:rPr lang="en-US" i="1" dirty="0" smtClean="0"/>
              <a:t>Young Professional @</a:t>
            </a:r>
            <a:r>
              <a:rPr lang="en-US" i="1" dirty="0" err="1" smtClean="0"/>
              <a:t>Rijkswaterstaat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casper-vissers@rws.nl</a:t>
            </a:r>
            <a:endParaRPr lang="en-US" dirty="0" smtClean="0"/>
          </a:p>
          <a:p>
            <a:r>
              <a:rPr lang="en-US" dirty="0"/>
              <a:t>   </a:t>
            </a:r>
            <a:r>
              <a:rPr lang="en-US" dirty="0" err="1" smtClean="0">
                <a:hlinkClick r:id="rId3"/>
              </a:rPr>
              <a:t>casper-vissers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14-05-2024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545323"/>
            <a:ext cx="197717" cy="1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Virtuele representatie</a:t>
            </a:r>
          </a:p>
          <a:p>
            <a:pPr lvl="1"/>
            <a:r>
              <a:rPr lang="nl-NL" dirty="0" smtClean="0"/>
              <a:t>Variërend </a:t>
            </a:r>
            <a:r>
              <a:rPr lang="nl-NL" dirty="0"/>
              <a:t>van een simpele 2D </a:t>
            </a:r>
            <a:r>
              <a:rPr lang="nl-NL" dirty="0" smtClean="0"/>
              <a:t>representatie </a:t>
            </a:r>
            <a:r>
              <a:rPr lang="nl-NL" dirty="0"/>
              <a:t>tot een complexe 3D </a:t>
            </a:r>
            <a:r>
              <a:rPr lang="nl-NL" dirty="0" smtClean="0"/>
              <a:t>representatie</a:t>
            </a:r>
            <a:endParaRPr lang="nl-NL" dirty="0"/>
          </a:p>
          <a:p>
            <a:r>
              <a:rPr lang="nl-NL" dirty="0"/>
              <a:t>Real-time synchronisatie</a:t>
            </a:r>
          </a:p>
          <a:p>
            <a:pPr lvl="1"/>
            <a:r>
              <a:rPr lang="nl-NL" dirty="0"/>
              <a:t>Continue </a:t>
            </a:r>
            <a:r>
              <a:rPr lang="nl-NL" dirty="0" smtClean="0"/>
              <a:t>gegevens </a:t>
            </a:r>
            <a:r>
              <a:rPr lang="nl-NL" dirty="0"/>
              <a:t>ontvangen en updaten</a:t>
            </a:r>
          </a:p>
          <a:p>
            <a:r>
              <a:rPr lang="nl-NL" dirty="0"/>
              <a:t>Analyses</a:t>
            </a:r>
          </a:p>
          <a:p>
            <a:pPr lvl="1"/>
            <a:r>
              <a:rPr lang="nl-NL" dirty="0"/>
              <a:t>Patronen herkennen</a:t>
            </a:r>
          </a:p>
          <a:p>
            <a:pPr lvl="1"/>
            <a:r>
              <a:rPr lang="nl-NL" dirty="0" smtClean="0"/>
              <a:t>Voorspellingen </a:t>
            </a:r>
            <a:r>
              <a:rPr lang="nl-NL" dirty="0"/>
              <a:t>doen o.b.v. de </a:t>
            </a:r>
            <a:r>
              <a:rPr lang="nl-NL" dirty="0" smtClean="0"/>
              <a:t>real-time </a:t>
            </a:r>
            <a:r>
              <a:rPr lang="nl-NL" dirty="0"/>
              <a:t>data</a:t>
            </a:r>
          </a:p>
          <a:p>
            <a:r>
              <a:rPr lang="nl-NL" dirty="0"/>
              <a:t>Simulatie</a:t>
            </a:r>
          </a:p>
          <a:p>
            <a:pPr lvl="1"/>
            <a:r>
              <a:rPr lang="nl-NL" dirty="0"/>
              <a:t>Simuleren van hardware koppelvlak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Digital </a:t>
            </a:r>
            <a:r>
              <a:rPr lang="nl-NL" dirty="0" err="1"/>
              <a:t>Twin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6555600" y="1281949"/>
            <a:ext cx="5004000" cy="4939463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Functionaliteit</a:t>
            </a:r>
          </a:p>
          <a:p>
            <a:r>
              <a:rPr lang="nl-NL" dirty="0" smtClean="0"/>
              <a:t>Testen </a:t>
            </a:r>
            <a:r>
              <a:rPr lang="nl-NL" dirty="0"/>
              <a:t>onderstations:</a:t>
            </a:r>
          </a:p>
          <a:p>
            <a:pPr lvl="1"/>
            <a:r>
              <a:rPr lang="nl-NL" dirty="0"/>
              <a:t>Matrixborden</a:t>
            </a:r>
          </a:p>
          <a:p>
            <a:pPr lvl="1"/>
            <a:r>
              <a:rPr lang="nl-NL" dirty="0"/>
              <a:t>Lussen</a:t>
            </a:r>
          </a:p>
          <a:p>
            <a:pPr lvl="1"/>
            <a:r>
              <a:rPr lang="nl-NL" dirty="0" smtClean="0"/>
              <a:t>Rotatiepanelen</a:t>
            </a:r>
          </a:p>
          <a:p>
            <a:r>
              <a:rPr lang="en-US" dirty="0" err="1" smtClean="0"/>
              <a:t>Simuleren</a:t>
            </a:r>
            <a:r>
              <a:rPr lang="en-US" dirty="0"/>
              <a:t> </a:t>
            </a:r>
            <a:r>
              <a:rPr lang="en-US" dirty="0" err="1" smtClean="0"/>
              <a:t>verkeersstromen</a:t>
            </a:r>
            <a:endParaRPr lang="en-US" dirty="0" smtClean="0"/>
          </a:p>
          <a:p>
            <a:pPr lvl="1"/>
            <a:r>
              <a:rPr lang="en-US" dirty="0" smtClean="0"/>
              <a:t>FCD</a:t>
            </a:r>
            <a:endParaRPr lang="en-US" dirty="0"/>
          </a:p>
          <a:p>
            <a:r>
              <a:rPr lang="en-US" dirty="0" smtClean="0"/>
              <a:t>Live </a:t>
            </a:r>
            <a:r>
              <a:rPr lang="en-US" dirty="0" err="1" smtClean="0"/>
              <a:t>beeldstanden</a:t>
            </a:r>
            <a:endParaRPr lang="en-US" dirty="0" smtClean="0"/>
          </a:p>
          <a:p>
            <a:pPr lvl="1"/>
            <a:r>
              <a:rPr lang="en-US" dirty="0" err="1" smtClean="0"/>
              <a:t>m.b.v</a:t>
            </a:r>
            <a:r>
              <a:rPr lang="en-US" dirty="0" smtClean="0"/>
              <a:t>. </a:t>
            </a:r>
            <a:r>
              <a:rPr lang="en-US" dirty="0" smtClean="0"/>
              <a:t>NDW</a:t>
            </a:r>
          </a:p>
          <a:p>
            <a:r>
              <a:rPr lang="en-US" dirty="0" err="1" smtClean="0"/>
              <a:t>Maatregelen</a:t>
            </a:r>
            <a:r>
              <a:rPr lang="en-US" dirty="0" smtClean="0"/>
              <a:t> </a:t>
            </a:r>
            <a:r>
              <a:rPr lang="en-US" dirty="0" err="1" smtClean="0"/>
              <a:t>inzichtelijk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7" y="2593675"/>
            <a:ext cx="5441607" cy="3627738"/>
          </a:xfrm>
          <a:prstGeom prst="rect">
            <a:avLst/>
          </a:prstGeom>
        </p:spPr>
      </p:pic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4742100" cy="10692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Digital </a:t>
            </a:r>
            <a:r>
              <a:rPr lang="nl-NL" dirty="0" err="1">
                <a:solidFill>
                  <a:schemeClr val="tx2"/>
                </a:solidFill>
              </a:rPr>
              <a:t>Twin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>Rijkswegennet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Configuratie </a:t>
            </a:r>
            <a:r>
              <a:rPr lang="nl-NL" dirty="0" smtClean="0"/>
              <a:t>bestanden (CGGOSALL)</a:t>
            </a:r>
            <a:endParaRPr lang="nl-NL" dirty="0"/>
          </a:p>
          <a:p>
            <a:pPr lvl="1"/>
            <a:r>
              <a:rPr lang="nl-NL" dirty="0"/>
              <a:t>Lus en matrixborden informatie</a:t>
            </a:r>
          </a:p>
          <a:p>
            <a:r>
              <a:rPr lang="nl-NL" dirty="0"/>
              <a:t>NWB</a:t>
            </a:r>
          </a:p>
          <a:p>
            <a:pPr lvl="1"/>
            <a:r>
              <a:rPr lang="nl-NL" dirty="0"/>
              <a:t>Wegvakken</a:t>
            </a:r>
          </a:p>
          <a:p>
            <a:pPr lvl="1"/>
            <a:r>
              <a:rPr lang="nl-NL" dirty="0" smtClean="0"/>
              <a:t>Coördinaten</a:t>
            </a:r>
            <a:endParaRPr lang="nl-NL" dirty="0"/>
          </a:p>
          <a:p>
            <a:r>
              <a:rPr lang="nl-NL" dirty="0"/>
              <a:t>WEGGEG</a:t>
            </a:r>
          </a:p>
          <a:p>
            <a:pPr lvl="1"/>
            <a:r>
              <a:rPr lang="nl-NL" dirty="0"/>
              <a:t>Kenmerken per wegvak</a:t>
            </a:r>
          </a:p>
          <a:p>
            <a:pPr lvl="1"/>
            <a:r>
              <a:rPr lang="nl-NL" dirty="0"/>
              <a:t>Rijstroken</a:t>
            </a:r>
          </a:p>
          <a:p>
            <a:pPr lvl="1"/>
            <a:r>
              <a:rPr lang="nl-NL" dirty="0"/>
              <a:t>Mengstroken</a:t>
            </a:r>
          </a:p>
          <a:p>
            <a:pPr lvl="1"/>
            <a:r>
              <a:rPr lang="nl-NL" dirty="0"/>
              <a:t>Kantroken</a:t>
            </a:r>
          </a:p>
          <a:p>
            <a:pPr lvl="1"/>
            <a:r>
              <a:rPr lang="nl-NL" dirty="0"/>
              <a:t>Gebruikt om in detail een wegvak te tekenen</a:t>
            </a:r>
          </a:p>
          <a:p>
            <a:r>
              <a:rPr lang="nl-NL" dirty="0"/>
              <a:t>NDW</a:t>
            </a:r>
          </a:p>
          <a:p>
            <a:pPr lvl="1"/>
            <a:r>
              <a:rPr lang="nl-NL" dirty="0"/>
              <a:t>Live data </a:t>
            </a:r>
            <a:r>
              <a:rPr lang="nl-NL" dirty="0" smtClean="0"/>
              <a:t>matrixborden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0000" y="1281950"/>
            <a:ext cx="3551475" cy="1069200"/>
          </a:xfrm>
        </p:spPr>
        <p:txBody>
          <a:bodyPr/>
          <a:lstStyle/>
          <a:p>
            <a:r>
              <a:rPr lang="nl-NL" dirty="0"/>
              <a:t>Databronnen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9849"/>
            <a:ext cx="5653086" cy="63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F9E11E">
              <a:alpha val="80000"/>
            </a:srgbClr>
          </a:solidFill>
        </p:spPr>
        <p:txBody>
          <a:bodyPr/>
          <a:lstStyle/>
          <a:p>
            <a:pPr algn="ctr"/>
            <a:r>
              <a:rPr lang="en-US" b="1" dirty="0" smtClean="0"/>
              <a:t>DEMO</a:t>
            </a:r>
            <a:endParaRPr lang="nl-NL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nl-NL" dirty="0"/>
              <a:t>Digital </a:t>
            </a:r>
            <a:r>
              <a:rPr lang="nl-NL" dirty="0" err="1"/>
              <a:t>Twin</a:t>
            </a:r>
            <a:r>
              <a:rPr lang="nl-NL" dirty="0"/>
              <a:t> </a:t>
            </a:r>
            <a:r>
              <a:rPr lang="nl-NL" dirty="0" smtClean="0"/>
              <a:t>van </a:t>
            </a:r>
            <a:r>
              <a:rPr lang="nl-NL" dirty="0"/>
              <a:t>het Rijkswegennet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4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[Digital </a:t>
            </a:r>
            <a:r>
              <a:rPr lang="nl-NL" dirty="0" err="1" smtClean="0">
                <a:hlinkClick r:id="rId2"/>
              </a:rPr>
              <a:t>Twin</a:t>
            </a:r>
            <a:r>
              <a:rPr lang="nl-NL" dirty="0" smtClean="0">
                <a:hlinkClick r:id="rId2"/>
              </a:rPr>
              <a:t>] Rijkswegennet van Nederland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casper.vissers@rws.nl</a:t>
            </a:r>
            <a:r>
              <a:rPr lang="en-US" dirty="0" smtClean="0"/>
              <a:t> 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Meer info?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17"/>
          </p:nvPr>
        </p:nvSpPr>
        <p:spPr>
          <a:xfrm>
            <a:off x="7176285" y="3872974"/>
            <a:ext cx="4382303" cy="691884"/>
          </a:xfrm>
        </p:spPr>
        <p:txBody>
          <a:bodyPr>
            <a:normAutofit/>
          </a:bodyPr>
          <a:lstStyle/>
          <a:p>
            <a:r>
              <a:rPr lang="en-US" dirty="0" err="1" smtClean="0">
                <a:hlinkClick r:id="rId4"/>
              </a:rPr>
              <a:t>casper-vissers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ijdelijke aanduiding voor afbeelding 16"/>
          <p:cNvSpPr>
            <a:spLocks noGrp="1"/>
          </p:cNvSpPr>
          <p:nvPr>
            <p:ph type="pic" sz="quarter" idx="20"/>
          </p:nvPr>
        </p:nvSpPr>
        <p:spPr/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00" y="3961104"/>
            <a:ext cx="544201" cy="5442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40" y="2314481"/>
            <a:ext cx="63492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 (7)</Template>
  <TotalTime>0</TotalTime>
  <Words>132</Words>
  <Application>Microsoft Office PowerPoint</Application>
  <PresentationFormat>Breedbeeld</PresentationFormat>
  <Paragraphs>54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RWS 16:9 NL</vt:lpstr>
      <vt:lpstr>Digital Twin  van het Rijkswegennet</vt:lpstr>
      <vt:lpstr>Kenmerken Digital Twin</vt:lpstr>
      <vt:lpstr>Digital Twin  Rijkswegennet</vt:lpstr>
      <vt:lpstr>Databronnen</vt:lpstr>
      <vt:lpstr>DEMO</vt:lpstr>
      <vt:lpstr>Meer info?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2023-06-20T07:03:26Z</dcterms:created>
  <dcterms:modified xsi:type="dcterms:W3CDTF">2024-05-14T14:01:48Z</dcterms:modified>
</cp:coreProperties>
</file>